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510.xml" ContentType="application/vnd.openxmlformats-officedocument.presentationml.slide+xml"/>
  <Override PartName="/ppt/slides/slide810.xml" ContentType="application/vnd.openxmlformats-officedocument.presentationml.slide+xml"/>
  <Override PartName="/ppt/slides/slide151.xml" ContentType="application/vnd.openxmlformats-officedocument.presentationml.slide+xml"/>
  <Override PartName="/ppt/slides/slide170.xml" ContentType="application/vnd.openxmlformats-officedocument.presentationml.slide+xml"/>
  <Override PartName="/ppt/slides/slide190.xml" ContentType="application/vnd.openxmlformats-officedocument.presentationml.slide+xml"/>
  <Override PartName="/ppt/slides/slide210.xml" ContentType="application/vnd.openxmlformats-officedocument.presentationml.slide+xml"/>
  <Override PartName="/ppt/slides/slide230.xml" ContentType="application/vnd.openxmlformats-officedocument.presentationml.slide+xml"/>
  <Override PartName="/ppt/slides/slide290.xml" ContentType="application/vnd.openxmlformats-officedocument.presentationml.slide+xml"/>
  <Override PartName="/ppt/slides/slide260.xml" ContentType="application/vnd.openxmlformats-officedocument.presentationml.slide+xml"/>
  <Override PartName="/ppt/slides/slide250.xml" ContentType="application/vnd.openxmlformats-officedocument.presentationml.slide+xml"/>
  <Override PartName="/ppt/slides/slide270.xml" ContentType="application/vnd.openxmlformats-officedocument.presentationml.slide+xml"/>
  <Override PartName="/ppt/slides/slide330.xml" ContentType="application/vnd.openxmlformats-officedocument.presentationml.slide+xml"/>
  <Override PartName="/ppt/slides/slide360.xml" ContentType="application/vnd.openxmlformats-officedocument.presentationml.slide+xml"/>
  <Override PartName="/ppt/slides/slide370.xml" ContentType="application/vnd.openxmlformats-officedocument.presentationml.slide+xml"/>
  <Override PartName="/ppt/slides/slide400.xml" ContentType="application/vnd.openxmlformats-officedocument.presentationml.slide+xml"/>
  <Override PartName="/ppt/slides/slide1150.xml" ContentType="application/vnd.openxmlformats-officedocument.presentationml.slide+xml"/>
  <Override PartName="/ppt/slides/slide1160.xml" ContentType="application/vnd.openxmlformats-officedocument.presentationml.slide+xml"/>
  <Override PartName="/ppt/slides/slide1170.xml" ContentType="application/vnd.openxmlformats-officedocument.presentationml.slide+xml"/>
  <Override PartName="/ppt/slides/slide1190.xml" ContentType="application/vnd.openxmlformats-officedocument.presentationml.slide+xml"/>
  <Override PartName="/ppt/slideLayouts/slideLayout170.xml" ContentType="application/vnd.openxmlformats-officedocument.presentationml.slideLayout+xml"/>
  <Override PartName="/ppt/slideLayouts/slideLayout140.xml" ContentType="application/vnd.openxmlformats-officedocument.presentationml.slideLayout+xml"/>
  <Override PartName="/ppt/slideLayouts/slideLayout130.xml" ContentType="application/vnd.openxmlformats-officedocument.presentationml.slideLayout+xml"/>
  <Override PartName="/ppt/slideLayouts/slideLayout290.xml" ContentType="application/vnd.openxmlformats-officedocument.presentationml.slideLayout+xml"/>
  <Override PartName="/ppt/slideLayouts/slideLayout500.xml" ContentType="application/vnd.openxmlformats-officedocument.presentationml.slideLayout+xml"/>
  <Override PartName="/ppt/slideLayouts/slideLayout560.xml" ContentType="application/vnd.openxmlformats-officedocument.presentationml.slideLayout+xml"/>
  <Override PartName="/ppt/slideLayouts/slideLayout490.xml" ContentType="application/vnd.openxmlformats-officedocument.presentationml.slideLayout+xml"/>
  <Override PartName="/ppt/slideMasters/slideMaster20.xml" ContentType="application/vnd.openxmlformats-officedocument.presentationml.slideMaster+xml"/>
  <Override PartName="/ppt/slideMasters/slideMaster40.xml" ContentType="application/vnd.openxmlformats-officedocument.presentationml.slideMaster+xml"/>
  <Override PartName="/ppt/slideLayouts/slideLayout190.xml" ContentType="application/vnd.openxmlformats-officedocument.presentationml.slideLayout+xml"/>
  <Override PartName="/ppt/slideLayouts/slideLayout240.xml" ContentType="application/vnd.openxmlformats-officedocument.presentationml.slideLayout+xml"/>
  <Override PartName="/ppt/theme/theme20.xml" ContentType="application/vnd.openxmlformats-officedocument.theme+xml"/>
  <Override PartName="/ppt/slideLayouts/slideLayout180.xml" ContentType="application/vnd.openxmlformats-officedocument.presentationml.slideLayout+xml"/>
  <Override PartName="/ppt/slideLayouts/slideLayout230.xml" ContentType="application/vnd.openxmlformats-officedocument.presentationml.slideLayout+xml"/>
  <Override PartName="/ppt/slideLayouts/slideLayout280.xml" ContentType="application/vnd.openxmlformats-officedocument.presentationml.slideLayout+xml"/>
  <Override PartName="/ppt/slideLayouts/slideLayout270.xml" ContentType="application/vnd.openxmlformats-officedocument.presentationml.slideLayout+xml"/>
  <Override PartName="/ppt/slideLayouts/slideLayout310.xml" ContentType="application/vnd.openxmlformats-officedocument.presentationml.slideLayout+xml"/>
  <Override PartName="/ppt/slideLayouts/slideLayout120.xml" ContentType="application/vnd.openxmlformats-officedocument.presentationml.slideLayout+xml"/>
  <Override PartName="/ppt/slideLayouts/slideLayout220.xml" ContentType="application/vnd.openxmlformats-officedocument.presentationml.slideLayout+xml"/>
  <Override PartName="/ppt/slideLayouts/slideLayout160.xml" ContentType="application/vnd.openxmlformats-officedocument.presentationml.slideLayout+xml"/>
  <Override PartName="/ppt/slideLayouts/slideLayout260.xml" ContentType="application/vnd.openxmlformats-officedocument.presentationml.slideLayout+xml"/>
  <Override PartName="/ppt/slideLayouts/slideLayout210.xml" ContentType="application/vnd.openxmlformats-officedocument.presentationml.slideLayout+xml"/>
  <Override PartName="/ppt/slideLayouts/slideLayout300.xml" ContentType="application/vnd.openxmlformats-officedocument.presentationml.slideLayout+xml"/>
  <Override PartName="/ppt/slideLayouts/slideLayout150.xml" ContentType="application/vnd.openxmlformats-officedocument.presentationml.slideLayout+xml"/>
  <Override PartName="/ppt/slideLayouts/slideLayout200.xml" ContentType="application/vnd.openxmlformats-officedocument.presentationml.slideLayout+xml"/>
  <Override PartName="/ppt/slideLayouts/slideLayout250.xml" ContentType="application/vnd.openxmlformats-officedocument.presentationml.slideLayout+xml"/>
  <Override PartName="/ppt/slideLayouts/slideLayout550.xml" ContentType="application/vnd.openxmlformats-officedocument.presentationml.slideLayout+xml"/>
  <Override PartName="/ppt/slideLayouts/slideLayout450.xml" ContentType="application/vnd.openxmlformats-officedocument.presentationml.slideLayout+xml"/>
  <Override PartName="/ppt/slideLayouts/slideLayout540.xml" ContentType="application/vnd.openxmlformats-officedocument.presentationml.slideLayout+xml"/>
  <Override PartName="/ppt/theme/theme40.xml" ContentType="application/vnd.openxmlformats-officedocument.theme+xml"/>
  <Override PartName="/ppt/slideLayouts/slideLayout440.xml" ContentType="application/vnd.openxmlformats-officedocument.presentationml.slideLayout+xml"/>
  <Override PartName="/ppt/slideLayouts/slideLayout580.xml" ContentType="application/vnd.openxmlformats-officedocument.presentationml.slideLayout+xml"/>
  <Override PartName="/ppt/slideLayouts/slideLayout430.xml" ContentType="application/vnd.openxmlformats-officedocument.presentationml.slideLayout+xml"/>
  <Override PartName="/ppt/slideLayouts/slideLayout480.xml" ContentType="application/vnd.openxmlformats-officedocument.presentationml.slideLayout+xml"/>
  <Override PartName="/ppt/slideLayouts/slideLayout530.xml" ContentType="application/vnd.openxmlformats-officedocument.presentationml.slideLayout+xml"/>
  <Override PartName="/ppt/slideLayouts/slideLayout470.xml" ContentType="application/vnd.openxmlformats-officedocument.presentationml.slideLayout+xml"/>
  <Override PartName="/ppt/slideLayouts/slideLayout570.xml" ContentType="application/vnd.openxmlformats-officedocument.presentationml.slideLayout+xml"/>
  <Override PartName="/ppt/slideLayouts/slideLayout520.xml" ContentType="application/vnd.openxmlformats-officedocument.presentationml.slideLayout+xml"/>
  <Override PartName="/ppt/slideLayouts/slideLayout460.xml" ContentType="application/vnd.openxmlformats-officedocument.presentationml.slideLayout+xml"/>
  <Override PartName="/ppt/slideLayouts/slideLayout5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3" r:id="rId6"/>
    <p:sldMasterId id="2147483705" r:id="rId7"/>
    <p:sldMasterId id="2147483722" r:id="rId8"/>
    <p:sldMasterId id="2147483736" r:id="rId9"/>
    <p:sldMasterId id="2147483738" r:id="rId10"/>
    <p:sldMasterId id="2147483750" r:id="rId11"/>
  </p:sldMasterIdLst>
  <p:notesMasterIdLst>
    <p:notesMasterId r:id="rId162"/>
  </p:notesMasterIdLst>
  <p:sldIdLst>
    <p:sldId id="418" r:id="rId12"/>
    <p:sldId id="355" r:id="rId13"/>
    <p:sldId id="414" r:id="rId14"/>
    <p:sldId id="415" r:id="rId15"/>
    <p:sldId id="356" r:id="rId16"/>
    <p:sldId id="527" r:id="rId17"/>
    <p:sldId id="416" r:id="rId18"/>
    <p:sldId id="361" r:id="rId19"/>
    <p:sldId id="261" r:id="rId20"/>
    <p:sldId id="299" r:id="rId21"/>
    <p:sldId id="412" r:id="rId22"/>
    <p:sldId id="420" r:id="rId23"/>
    <p:sldId id="421" r:id="rId24"/>
    <p:sldId id="422" r:id="rId25"/>
    <p:sldId id="327" r:id="rId26"/>
    <p:sldId id="511" r:id="rId27"/>
    <p:sldId id="328" r:id="rId28"/>
    <p:sldId id="423" r:id="rId29"/>
    <p:sldId id="343" r:id="rId30"/>
    <p:sldId id="425" r:id="rId31"/>
    <p:sldId id="344" r:id="rId32"/>
    <p:sldId id="427" r:id="rId33"/>
    <p:sldId id="345" r:id="rId34"/>
    <p:sldId id="512" r:id="rId35"/>
    <p:sldId id="513" r:id="rId36"/>
    <p:sldId id="346" r:id="rId37"/>
    <p:sldId id="432" r:id="rId38"/>
    <p:sldId id="424" r:id="rId39"/>
    <p:sldId id="366" r:id="rId40"/>
    <p:sldId id="459" r:id="rId41"/>
    <p:sldId id="434" r:id="rId42"/>
    <p:sldId id="435" r:id="rId43"/>
    <p:sldId id="348" r:id="rId44"/>
    <p:sldId id="438" r:id="rId45"/>
    <p:sldId id="436" r:id="rId46"/>
    <p:sldId id="353" r:id="rId47"/>
    <p:sldId id="443" r:id="rId48"/>
    <p:sldId id="448" r:id="rId49"/>
    <p:sldId id="530" r:id="rId50"/>
    <p:sldId id="354" r:id="rId51"/>
    <p:sldId id="531" r:id="rId52"/>
    <p:sldId id="532" r:id="rId53"/>
    <p:sldId id="446" r:id="rId54"/>
    <p:sldId id="447" r:id="rId55"/>
    <p:sldId id="338" r:id="rId56"/>
    <p:sldId id="515" r:id="rId57"/>
    <p:sldId id="451" r:id="rId58"/>
    <p:sldId id="519" r:id="rId59"/>
    <p:sldId id="520" r:id="rId60"/>
    <p:sldId id="444" r:id="rId61"/>
    <p:sldId id="533" r:id="rId62"/>
    <p:sldId id="588" r:id="rId63"/>
    <p:sldId id="523" r:id="rId64"/>
    <p:sldId id="534" r:id="rId65"/>
    <p:sldId id="586" r:id="rId66"/>
    <p:sldId id="525" r:id="rId67"/>
    <p:sldId id="587" r:id="rId68"/>
    <p:sldId id="516" r:id="rId69"/>
    <p:sldId id="454" r:id="rId70"/>
    <p:sldId id="455" r:id="rId71"/>
    <p:sldId id="539" r:id="rId72"/>
    <p:sldId id="541" r:id="rId73"/>
    <p:sldId id="542" r:id="rId74"/>
    <p:sldId id="456" r:id="rId75"/>
    <p:sldId id="543" r:id="rId76"/>
    <p:sldId id="457" r:id="rId77"/>
    <p:sldId id="544" r:id="rId78"/>
    <p:sldId id="536" r:id="rId79"/>
    <p:sldId id="537" r:id="rId80"/>
    <p:sldId id="538" r:id="rId81"/>
    <p:sldId id="452" r:id="rId82"/>
    <p:sldId id="545" r:id="rId83"/>
    <p:sldId id="546" r:id="rId84"/>
    <p:sldId id="460" r:id="rId85"/>
    <p:sldId id="458" r:id="rId86"/>
    <p:sldId id="461" r:id="rId87"/>
    <p:sldId id="259" r:id="rId88"/>
    <p:sldId id="258" r:id="rId89"/>
    <p:sldId id="462" r:id="rId90"/>
    <p:sldId id="464" r:id="rId91"/>
    <p:sldId id="264" r:id="rId92"/>
    <p:sldId id="266" r:id="rId93"/>
    <p:sldId id="465" r:id="rId94"/>
    <p:sldId id="466" r:id="rId95"/>
    <p:sldId id="468" r:id="rId96"/>
    <p:sldId id="469" r:id="rId97"/>
    <p:sldId id="471" r:id="rId98"/>
    <p:sldId id="472" r:id="rId99"/>
    <p:sldId id="473" r:id="rId100"/>
    <p:sldId id="474" r:id="rId101"/>
    <p:sldId id="257" r:id="rId102"/>
    <p:sldId id="547" r:id="rId103"/>
    <p:sldId id="548" r:id="rId104"/>
    <p:sldId id="550" r:id="rId105"/>
    <p:sldId id="551" r:id="rId106"/>
    <p:sldId id="598" r:id="rId107"/>
    <p:sldId id="553" r:id="rId108"/>
    <p:sldId id="554" r:id="rId109"/>
    <p:sldId id="556" r:id="rId110"/>
    <p:sldId id="558" r:id="rId111"/>
    <p:sldId id="559" r:id="rId112"/>
    <p:sldId id="560" r:id="rId113"/>
    <p:sldId id="561" r:id="rId114"/>
    <p:sldId id="564" r:id="rId115"/>
    <p:sldId id="565" r:id="rId116"/>
    <p:sldId id="566" r:id="rId117"/>
    <p:sldId id="567" r:id="rId118"/>
    <p:sldId id="568" r:id="rId119"/>
    <p:sldId id="476" r:id="rId120"/>
    <p:sldId id="477" r:id="rId121"/>
    <p:sldId id="479" r:id="rId122"/>
    <p:sldId id="480" r:id="rId123"/>
    <p:sldId id="585" r:id="rId124"/>
    <p:sldId id="590" r:id="rId125"/>
    <p:sldId id="591" r:id="rId126"/>
    <p:sldId id="592" r:id="rId127"/>
    <p:sldId id="594" r:id="rId128"/>
    <p:sldId id="593" r:id="rId129"/>
    <p:sldId id="597" r:id="rId130"/>
    <p:sldId id="496" r:id="rId131"/>
    <p:sldId id="570" r:id="rId132"/>
    <p:sldId id="571" r:id="rId133"/>
    <p:sldId id="572" r:id="rId134"/>
    <p:sldId id="573" r:id="rId135"/>
    <p:sldId id="575" r:id="rId136"/>
    <p:sldId id="576" r:id="rId137"/>
    <p:sldId id="577" r:id="rId138"/>
    <p:sldId id="578" r:id="rId139"/>
    <p:sldId id="579" r:id="rId140"/>
    <p:sldId id="581" r:id="rId141"/>
    <p:sldId id="582" r:id="rId142"/>
    <p:sldId id="583" r:id="rId143"/>
    <p:sldId id="501" r:id="rId144"/>
    <p:sldId id="584" r:id="rId145"/>
    <p:sldId id="498" r:id="rId146"/>
    <p:sldId id="499" r:id="rId147"/>
    <p:sldId id="500" r:id="rId148"/>
    <p:sldId id="276" r:id="rId149"/>
    <p:sldId id="502" r:id="rId150"/>
    <p:sldId id="503" r:id="rId151"/>
    <p:sldId id="504" r:id="rId152"/>
    <p:sldId id="599" r:id="rId153"/>
    <p:sldId id="600" r:id="rId154"/>
    <p:sldId id="601" r:id="rId155"/>
    <p:sldId id="602" r:id="rId156"/>
    <p:sldId id="603" r:id="rId157"/>
    <p:sldId id="505" r:id="rId158"/>
    <p:sldId id="507" r:id="rId159"/>
    <p:sldId id="589" r:id="rId160"/>
    <p:sldId id="339"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62F170-10D7-4E67-902A-0133FA09CBB3}">
          <p14:sldIdLst>
            <p14:sldId id="418"/>
            <p14:sldId id="355"/>
            <p14:sldId id="414"/>
            <p14:sldId id="415"/>
            <p14:sldId id="356"/>
            <p14:sldId id="527"/>
            <p14:sldId id="416"/>
            <p14:sldId id="361"/>
            <p14:sldId id="261"/>
            <p14:sldId id="299"/>
            <p14:sldId id="412"/>
            <p14:sldId id="420"/>
            <p14:sldId id="421"/>
          </p14:sldIdLst>
        </p14:section>
        <p14:section name="car movement" id="{594A56A1-F48B-42BA-9BCD-45E091B3222A}">
          <p14:sldIdLst>
            <p14:sldId id="422"/>
            <p14:sldId id="327"/>
            <p14:sldId id="511"/>
            <p14:sldId id="328"/>
            <p14:sldId id="423"/>
            <p14:sldId id="343"/>
            <p14:sldId id="425"/>
            <p14:sldId id="344"/>
            <p14:sldId id="427"/>
            <p14:sldId id="345"/>
            <p14:sldId id="512"/>
            <p14:sldId id="513"/>
            <p14:sldId id="346"/>
            <p14:sldId id="432"/>
            <p14:sldId id="424"/>
            <p14:sldId id="366"/>
          </p14:sldIdLst>
        </p14:section>
        <p14:section name="Blind Spot Detection" id="{1450712F-A711-4060-9A47-655F27A5F0E8}">
          <p14:sldIdLst>
            <p14:sldId id="459"/>
            <p14:sldId id="434"/>
            <p14:sldId id="435"/>
            <p14:sldId id="348"/>
            <p14:sldId id="438"/>
            <p14:sldId id="436"/>
            <p14:sldId id="353"/>
            <p14:sldId id="443"/>
            <p14:sldId id="448"/>
            <p14:sldId id="530"/>
            <p14:sldId id="354"/>
            <p14:sldId id="531"/>
            <p14:sldId id="532"/>
            <p14:sldId id="446"/>
            <p14:sldId id="447"/>
            <p14:sldId id="338"/>
          </p14:sldIdLst>
        </p14:section>
        <p14:section name="Lane Departure" id="{422C4126-9971-46BD-8727-A89410D439DD}">
          <p14:sldIdLst>
            <p14:sldId id="515"/>
            <p14:sldId id="451"/>
            <p14:sldId id="519"/>
            <p14:sldId id="520"/>
            <p14:sldId id="444"/>
            <p14:sldId id="533"/>
            <p14:sldId id="588"/>
            <p14:sldId id="523"/>
            <p14:sldId id="534"/>
            <p14:sldId id="586"/>
            <p14:sldId id="525"/>
            <p14:sldId id="587"/>
            <p14:sldId id="516"/>
            <p14:sldId id="454"/>
            <p14:sldId id="455"/>
            <p14:sldId id="539"/>
            <p14:sldId id="541"/>
            <p14:sldId id="542"/>
            <p14:sldId id="456"/>
            <p14:sldId id="543"/>
            <p14:sldId id="457"/>
            <p14:sldId id="544"/>
            <p14:sldId id="536"/>
            <p14:sldId id="537"/>
            <p14:sldId id="538"/>
            <p14:sldId id="452"/>
            <p14:sldId id="545"/>
            <p14:sldId id="546"/>
          </p14:sldIdLst>
        </p14:section>
        <p14:section name="ACC" id="{41419D09-4B05-43A3-8921-D5AC110A4E09}">
          <p14:sldIdLst>
            <p14:sldId id="460"/>
            <p14:sldId id="458"/>
            <p14:sldId id="461"/>
            <p14:sldId id="259"/>
            <p14:sldId id="258"/>
            <p14:sldId id="462"/>
            <p14:sldId id="464"/>
            <p14:sldId id="264"/>
            <p14:sldId id="266"/>
            <p14:sldId id="465"/>
            <p14:sldId id="466"/>
            <p14:sldId id="468"/>
            <p14:sldId id="469"/>
            <p14:sldId id="471"/>
            <p14:sldId id="472"/>
            <p14:sldId id="473"/>
            <p14:sldId id="474"/>
          </p14:sldIdLst>
        </p14:section>
        <p14:section name="Bump Detection" id="{F59D1CB7-398E-40BF-8360-8658AE0B6B9B}">
          <p14:sldIdLst>
            <p14:sldId id="257"/>
            <p14:sldId id="547"/>
            <p14:sldId id="548"/>
            <p14:sldId id="550"/>
            <p14:sldId id="551"/>
            <p14:sldId id="598"/>
            <p14:sldId id="553"/>
            <p14:sldId id="554"/>
            <p14:sldId id="556"/>
            <p14:sldId id="558"/>
            <p14:sldId id="559"/>
            <p14:sldId id="560"/>
            <p14:sldId id="561"/>
            <p14:sldId id="564"/>
            <p14:sldId id="565"/>
            <p14:sldId id="566"/>
            <p14:sldId id="567"/>
            <p14:sldId id="568"/>
            <p14:sldId id="476"/>
            <p14:sldId id="477"/>
            <p14:sldId id="479"/>
            <p14:sldId id="480"/>
            <p14:sldId id="585"/>
            <p14:sldId id="590"/>
            <p14:sldId id="591"/>
            <p14:sldId id="592"/>
            <p14:sldId id="594"/>
            <p14:sldId id="593"/>
            <p14:sldId id="597"/>
          </p14:sldIdLst>
        </p14:section>
        <p14:section name="Traffic sign" id="{D5166816-C01A-4A8B-B9A3-597EF1F52D75}">
          <p14:sldIdLst>
            <p14:sldId id="496"/>
            <p14:sldId id="570"/>
            <p14:sldId id="571"/>
            <p14:sldId id="572"/>
            <p14:sldId id="573"/>
            <p14:sldId id="575"/>
            <p14:sldId id="576"/>
            <p14:sldId id="577"/>
            <p14:sldId id="578"/>
            <p14:sldId id="579"/>
            <p14:sldId id="581"/>
            <p14:sldId id="582"/>
            <p14:sldId id="583"/>
            <p14:sldId id="501"/>
            <p14:sldId id="584"/>
            <p14:sldId id="498"/>
            <p14:sldId id="499"/>
            <p14:sldId id="500"/>
            <p14:sldId id="276"/>
            <p14:sldId id="502"/>
            <p14:sldId id="503"/>
            <p14:sldId id="504"/>
            <p14:sldId id="599"/>
            <p14:sldId id="600"/>
            <p14:sldId id="601"/>
            <p14:sldId id="602"/>
            <p14:sldId id="603"/>
            <p14:sldId id="505"/>
            <p14:sldId id="507"/>
            <p14:sldId id="589"/>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385723"/>
    <a:srgbClr val="1C7CBB"/>
    <a:srgbClr val="004D4D"/>
    <a:srgbClr val="006600"/>
    <a:srgbClr val="EDEDED"/>
    <a:srgbClr val="8D7538"/>
    <a:srgbClr val="00425A"/>
    <a:srgbClr val="3C0419"/>
    <a:srgbClr val="7B52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64" autoAdjust="0"/>
    <p:restoredTop sz="94660"/>
  </p:normalViewPr>
  <p:slideViewPr>
    <p:cSldViewPr snapToGrid="0">
      <p:cViewPr varScale="1">
        <p:scale>
          <a:sx n="82" d="100"/>
          <a:sy n="82" d="100"/>
        </p:scale>
        <p:origin x="2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2.xml"/><Relationship Id="rId95" Type="http://schemas.openxmlformats.org/officeDocument/2006/relationships/slide" Target="slides/slide84.xml"/><Relationship Id="rId160" Type="http://schemas.openxmlformats.org/officeDocument/2006/relationships/slide" Target="slides/slide149.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slide" Target="slides/slide150.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theme" Target="theme/theme1.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17EBD-7942-4E27-9959-AEFCD5036A4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73A84B2-8EB3-42D3-B08F-22391426A669}">
      <dgm:prSet custT="1"/>
      <dgm:spPr>
        <a:solidFill>
          <a:schemeClr val="accent6">
            <a:lumMod val="40000"/>
            <a:lumOff val="60000"/>
          </a:schemeClr>
        </a:solidFill>
      </dgm:spPr>
      <dgm:t>
        <a:bodyPr/>
        <a:lstStyle/>
        <a:p>
          <a:r>
            <a:rPr lang="en-US" sz="2000" b="1">
              <a:solidFill>
                <a:schemeClr val="tx1"/>
              </a:solidFill>
              <a:latin typeface="Titillium Web" panose="00000500000000000000" pitchFamily="2" charset="0"/>
              <a:ea typeface="Titillium Web" pitchFamily="34" charset="-122"/>
              <a:cs typeface="Times New Roman" panose="02020603050405020304" pitchFamily="18" charset="0"/>
            </a:rPr>
            <a:t>Introduction</a:t>
          </a:r>
          <a:endParaRPr lang="en-US" sz="2000">
            <a:solidFill>
              <a:schemeClr val="tx1"/>
            </a:solidFill>
            <a:latin typeface="Titillium Web" panose="00000500000000000000" pitchFamily="2" charset="0"/>
            <a:cs typeface="Times New Roman" panose="02020603050405020304" pitchFamily="18" charset="0"/>
          </a:endParaRPr>
        </a:p>
      </dgm:t>
    </dgm:pt>
    <dgm:pt modelId="{73010567-0FFD-4866-BA01-B5DDD8252135}" type="parTrans" cxnId="{D984A9F5-F2D9-4855-B91A-764A67CD6729}">
      <dgm:prSet/>
      <dgm:spPr/>
      <dgm:t>
        <a:bodyPr/>
        <a:lstStyle/>
        <a:p>
          <a:endParaRPr lang="en-US"/>
        </a:p>
      </dgm:t>
    </dgm:pt>
    <dgm:pt modelId="{AEDD8425-7885-4992-9AE6-1B4BDD8144F5}" type="sibTrans" cxnId="{D984A9F5-F2D9-4855-B91A-764A67CD6729}">
      <dgm:prSet/>
      <dgm:spPr>
        <a:solidFill>
          <a:schemeClr val="accent6">
            <a:lumMod val="20000"/>
            <a:lumOff val="80000"/>
          </a:schemeClr>
        </a:solidFill>
      </dgm:spPr>
      <dgm:t>
        <a:bodyPr/>
        <a:lstStyle/>
        <a:p>
          <a:endParaRPr lang="en-US"/>
        </a:p>
      </dgm:t>
    </dgm:pt>
    <dgm:pt modelId="{5FFB1946-F884-4C12-AD1F-18873B104545}">
      <dgm:prSet/>
      <dgm:spPr>
        <a:solidFill>
          <a:schemeClr val="accent6">
            <a:lumMod val="40000"/>
            <a:lumOff val="60000"/>
          </a:schemeClr>
        </a:solidFill>
      </dgm:spPr>
      <dgm:t>
        <a:bodyPr/>
        <a:lstStyle/>
        <a:p>
          <a:r>
            <a:rPr lang="en-US" b="1">
              <a:solidFill>
                <a:schemeClr val="tx1"/>
              </a:solidFill>
              <a:latin typeface="Titillium Web"/>
              <a:cs typeface="Times New Roman"/>
            </a:rPr>
            <a:t>Conclusion</a:t>
          </a:r>
        </a:p>
      </dgm:t>
    </dgm:pt>
    <dgm:pt modelId="{8115C4E5-E7F5-4621-924B-24DC7468022E}" type="parTrans" cxnId="{8832CB96-5CED-442B-88DD-4CAE5B30CDC2}">
      <dgm:prSet/>
      <dgm:spPr/>
      <dgm:t>
        <a:bodyPr/>
        <a:lstStyle/>
        <a:p>
          <a:endParaRPr lang="en-US"/>
        </a:p>
      </dgm:t>
    </dgm:pt>
    <dgm:pt modelId="{7C4F9995-393E-4631-9E7B-B06F2F56B6B3}" type="sibTrans" cxnId="{8832CB96-5CED-442B-88DD-4CAE5B30CDC2}">
      <dgm:prSet/>
      <dgm:spPr/>
      <dgm:t>
        <a:bodyPr/>
        <a:lstStyle/>
        <a:p>
          <a:endParaRPr lang="en-US"/>
        </a:p>
      </dgm:t>
    </dgm:pt>
    <dgm:pt modelId="{1F302147-50DE-4A1E-8CE3-C78F8451CB32}">
      <dgm:prSet/>
      <dgm:spPr>
        <a:solidFill>
          <a:schemeClr val="accent6">
            <a:lumMod val="40000"/>
            <a:lumOff val="60000"/>
          </a:schemeClr>
        </a:solidFill>
      </dgm:spPr>
      <dgm:t>
        <a:bodyPr/>
        <a:lstStyle/>
        <a:p>
          <a:r>
            <a:rPr lang="en-US" b="1">
              <a:solidFill>
                <a:schemeClr val="tx1"/>
              </a:solidFill>
              <a:latin typeface="Titillium Web"/>
              <a:cs typeface="Times New Roman"/>
            </a:rPr>
            <a:t>Bump Detection</a:t>
          </a:r>
        </a:p>
      </dgm:t>
    </dgm:pt>
    <dgm:pt modelId="{A53622E5-31E5-4D34-A965-AD2A422908C0}" type="parTrans" cxnId="{EDDE2F04-106D-4F5F-8B1D-B06321B49344}">
      <dgm:prSet/>
      <dgm:spPr/>
      <dgm:t>
        <a:bodyPr/>
        <a:lstStyle/>
        <a:p>
          <a:endParaRPr lang="en-US"/>
        </a:p>
      </dgm:t>
    </dgm:pt>
    <dgm:pt modelId="{468F50D0-210E-4453-BD49-0C37825D2D44}" type="sibTrans" cxnId="{EDDE2F04-106D-4F5F-8B1D-B06321B49344}">
      <dgm:prSet/>
      <dgm:spPr>
        <a:solidFill>
          <a:schemeClr val="accent6">
            <a:lumMod val="20000"/>
            <a:lumOff val="80000"/>
          </a:schemeClr>
        </a:solidFill>
      </dgm:spPr>
      <dgm:t>
        <a:bodyPr/>
        <a:lstStyle/>
        <a:p>
          <a:endParaRPr lang="en-US"/>
        </a:p>
      </dgm:t>
    </dgm:pt>
    <dgm:pt modelId="{E27C2210-303E-44C6-A9E8-5B46BD18909E}">
      <dgm:prSet/>
      <dgm:spPr>
        <a:solidFill>
          <a:schemeClr val="accent6">
            <a:lumMod val="40000"/>
            <a:lumOff val="60000"/>
          </a:schemeClr>
        </a:solidFill>
      </dgm:spPr>
      <dgm:t>
        <a:bodyPr/>
        <a:lstStyle/>
        <a:p>
          <a:r>
            <a:rPr lang="en-US" b="1" i="0">
              <a:solidFill>
                <a:schemeClr val="tx1"/>
              </a:solidFill>
              <a:latin typeface="Titillium Web" panose="00000500000000000000" pitchFamily="2" charset="0"/>
              <a:cs typeface="Times New Roman" panose="02020603050405020304" pitchFamily="18" charset="0"/>
            </a:rPr>
            <a:t>Car Movement</a:t>
          </a:r>
        </a:p>
      </dgm:t>
    </dgm:pt>
    <dgm:pt modelId="{45DAB1CC-954C-4870-8879-63CA6FEA1F37}" type="parTrans" cxnId="{E26D0884-6684-46AF-920D-DE2B5E2A1414}">
      <dgm:prSet/>
      <dgm:spPr/>
      <dgm:t>
        <a:bodyPr/>
        <a:lstStyle/>
        <a:p>
          <a:endParaRPr lang="en-US"/>
        </a:p>
      </dgm:t>
    </dgm:pt>
    <dgm:pt modelId="{D379C428-D50F-48DD-87E9-0468AB1B6E13}" type="sibTrans" cxnId="{E26D0884-6684-46AF-920D-DE2B5E2A1414}">
      <dgm:prSet/>
      <dgm:spPr>
        <a:solidFill>
          <a:schemeClr val="accent6">
            <a:lumMod val="20000"/>
            <a:lumOff val="80000"/>
          </a:schemeClr>
        </a:solidFill>
      </dgm:spPr>
      <dgm:t>
        <a:bodyPr/>
        <a:lstStyle/>
        <a:p>
          <a:endParaRPr lang="en-US"/>
        </a:p>
      </dgm:t>
    </dgm:pt>
    <dgm:pt modelId="{00DE2A41-227A-4B37-97F7-A3BB2E47579B}">
      <dgm:prSet/>
      <dgm:spPr>
        <a:solidFill>
          <a:schemeClr val="accent6">
            <a:lumMod val="40000"/>
            <a:lumOff val="60000"/>
          </a:schemeClr>
        </a:solidFill>
      </dgm:spPr>
      <dgm:t>
        <a:bodyPr/>
        <a:lstStyle/>
        <a:p>
          <a:pPr rtl="0"/>
          <a:r>
            <a:rPr lang="en-US" b="1">
              <a:solidFill>
                <a:schemeClr val="tx1"/>
              </a:solidFill>
              <a:latin typeface="Titillium Web"/>
              <a:cs typeface="Times New Roman"/>
            </a:rPr>
            <a:t>Blind Spot detection </a:t>
          </a:r>
        </a:p>
      </dgm:t>
    </dgm:pt>
    <dgm:pt modelId="{9653079A-5AB4-4CBA-AF01-946C06810C4E}" type="parTrans" cxnId="{E43A2B8C-2C49-424F-8A12-6C15105B8927}">
      <dgm:prSet/>
      <dgm:spPr/>
      <dgm:t>
        <a:bodyPr/>
        <a:lstStyle/>
        <a:p>
          <a:endParaRPr lang="en-US"/>
        </a:p>
      </dgm:t>
    </dgm:pt>
    <dgm:pt modelId="{FB9FEA5A-CA7A-41FB-AF02-5D5FFEBDD722}" type="sibTrans" cxnId="{E43A2B8C-2C49-424F-8A12-6C15105B8927}">
      <dgm:prSet/>
      <dgm:spPr>
        <a:solidFill>
          <a:schemeClr val="accent6">
            <a:lumMod val="20000"/>
            <a:lumOff val="80000"/>
          </a:schemeClr>
        </a:solidFill>
      </dgm:spPr>
      <dgm:t>
        <a:bodyPr/>
        <a:lstStyle/>
        <a:p>
          <a:endParaRPr lang="en-US"/>
        </a:p>
      </dgm:t>
    </dgm:pt>
    <dgm:pt modelId="{B7EDD824-9107-4158-95AE-8F89F97A0956}">
      <dgm:prSet/>
      <dgm:spPr>
        <a:solidFill>
          <a:schemeClr val="accent6">
            <a:lumMod val="40000"/>
            <a:lumOff val="60000"/>
          </a:schemeClr>
        </a:solidFill>
      </dgm:spPr>
      <dgm:t>
        <a:bodyPr/>
        <a:lstStyle/>
        <a:p>
          <a:r>
            <a:rPr lang="en-US" b="1">
              <a:solidFill>
                <a:schemeClr val="tx1"/>
              </a:solidFill>
              <a:latin typeface="Titillium Web"/>
              <a:cs typeface="Times New Roman"/>
            </a:rPr>
            <a:t>Lane Departure</a:t>
          </a:r>
        </a:p>
      </dgm:t>
    </dgm:pt>
    <dgm:pt modelId="{2AE7FE46-57CC-447C-8CD7-F65CB9A7CFE1}" type="parTrans" cxnId="{D1FD9BA2-EE38-41E6-B313-A40139D88263}">
      <dgm:prSet/>
      <dgm:spPr/>
      <dgm:t>
        <a:bodyPr/>
        <a:lstStyle/>
        <a:p>
          <a:endParaRPr lang="en-US"/>
        </a:p>
      </dgm:t>
    </dgm:pt>
    <dgm:pt modelId="{E3FCA49A-D993-4704-A957-19618B02D783}" type="sibTrans" cxnId="{D1FD9BA2-EE38-41E6-B313-A40139D88263}">
      <dgm:prSet/>
      <dgm:spPr>
        <a:solidFill>
          <a:schemeClr val="accent6">
            <a:lumMod val="20000"/>
            <a:lumOff val="80000"/>
          </a:schemeClr>
        </a:solidFill>
      </dgm:spPr>
      <dgm:t>
        <a:bodyPr/>
        <a:lstStyle/>
        <a:p>
          <a:endParaRPr lang="en-US"/>
        </a:p>
      </dgm:t>
    </dgm:pt>
    <dgm:pt modelId="{E28457B2-3725-467F-A196-DD5AF12264D2}">
      <dgm:prSet/>
      <dgm:spPr>
        <a:solidFill>
          <a:schemeClr val="accent6">
            <a:lumMod val="40000"/>
            <a:lumOff val="60000"/>
          </a:schemeClr>
        </a:solidFill>
      </dgm:spPr>
      <dgm:t>
        <a:bodyPr/>
        <a:lstStyle/>
        <a:p>
          <a:r>
            <a:rPr lang="en-US" b="1">
              <a:solidFill>
                <a:schemeClr val="tx1"/>
              </a:solidFill>
              <a:latin typeface="Titillium Web"/>
              <a:cs typeface="Times New Roman"/>
            </a:rPr>
            <a:t>Adaptive cruise control</a:t>
          </a:r>
        </a:p>
      </dgm:t>
    </dgm:pt>
    <dgm:pt modelId="{307B4FD9-E9A4-42EE-8FF9-64250AFBAC07}" type="parTrans" cxnId="{E89892D5-9C20-4313-AA10-6435F321A008}">
      <dgm:prSet/>
      <dgm:spPr/>
      <dgm:t>
        <a:bodyPr/>
        <a:lstStyle/>
        <a:p>
          <a:endParaRPr lang="en-US"/>
        </a:p>
      </dgm:t>
    </dgm:pt>
    <dgm:pt modelId="{9AC28C26-9A73-4A8F-92DC-9A06C1429589}" type="sibTrans" cxnId="{E89892D5-9C20-4313-AA10-6435F321A008}">
      <dgm:prSet/>
      <dgm:spPr>
        <a:solidFill>
          <a:schemeClr val="accent6">
            <a:lumMod val="20000"/>
            <a:lumOff val="80000"/>
          </a:schemeClr>
        </a:solidFill>
      </dgm:spPr>
      <dgm:t>
        <a:bodyPr/>
        <a:lstStyle/>
        <a:p>
          <a:endParaRPr lang="en-US"/>
        </a:p>
      </dgm:t>
    </dgm:pt>
    <dgm:pt modelId="{EEDAA747-1E25-4FFC-B6A6-7395DBB2A179}">
      <dgm:prSet custT="1"/>
      <dgm:spPr>
        <a:solidFill>
          <a:schemeClr val="accent6">
            <a:lumMod val="40000"/>
            <a:lumOff val="60000"/>
          </a:schemeClr>
        </a:solidFill>
      </dgm:spPr>
      <dgm:t>
        <a:bodyPr/>
        <a:lstStyle/>
        <a:p>
          <a:r>
            <a:rPr lang="en-US" sz="2000" b="1">
              <a:solidFill>
                <a:schemeClr val="tx1"/>
              </a:solidFill>
              <a:latin typeface="Titillium Web"/>
              <a:cs typeface="Times New Roman"/>
            </a:rPr>
            <a:t>Traffic sign Recognition</a:t>
          </a:r>
        </a:p>
      </dgm:t>
    </dgm:pt>
    <dgm:pt modelId="{8A7E0C52-B13B-4DA8-B2A3-5061A38B8AF6}" type="parTrans" cxnId="{FAA7AA64-C372-4D74-B96B-3EA836AD71FE}">
      <dgm:prSet/>
      <dgm:spPr/>
      <dgm:t>
        <a:bodyPr/>
        <a:lstStyle/>
        <a:p>
          <a:endParaRPr lang="en-US"/>
        </a:p>
      </dgm:t>
    </dgm:pt>
    <dgm:pt modelId="{EA0DC0FB-449F-4552-AF6E-B50CA26B85D8}" type="sibTrans" cxnId="{FAA7AA64-C372-4D74-B96B-3EA836AD71FE}">
      <dgm:prSet/>
      <dgm:spPr>
        <a:solidFill>
          <a:schemeClr val="accent6">
            <a:lumMod val="20000"/>
            <a:lumOff val="80000"/>
          </a:schemeClr>
        </a:solidFill>
      </dgm:spPr>
      <dgm:t>
        <a:bodyPr/>
        <a:lstStyle/>
        <a:p>
          <a:endParaRPr lang="en-US"/>
        </a:p>
      </dgm:t>
    </dgm:pt>
    <dgm:pt modelId="{9FBFA4D0-38BF-440B-88AF-9F476A4069D5}" type="pres">
      <dgm:prSet presAssocID="{0A117EBD-7942-4E27-9959-AEFCD5036A49}" presName="diagram" presStyleCnt="0">
        <dgm:presLayoutVars>
          <dgm:dir/>
          <dgm:resizeHandles val="exact"/>
        </dgm:presLayoutVars>
      </dgm:prSet>
      <dgm:spPr/>
    </dgm:pt>
    <dgm:pt modelId="{9A3009C2-6113-48A9-B49D-64EA91578C73}" type="pres">
      <dgm:prSet presAssocID="{073A84B2-8EB3-42D3-B08F-22391426A669}" presName="node" presStyleLbl="node1" presStyleIdx="0" presStyleCnt="8" custScaleX="121105" custLinFactNeighborX="-21963" custLinFactNeighborY="-3027">
        <dgm:presLayoutVars>
          <dgm:bulletEnabled val="1"/>
        </dgm:presLayoutVars>
      </dgm:prSet>
      <dgm:spPr/>
    </dgm:pt>
    <dgm:pt modelId="{450624E7-D4ED-4EED-8F18-7CBE77C23BC9}" type="pres">
      <dgm:prSet presAssocID="{AEDD8425-7885-4992-9AE6-1B4BDD8144F5}" presName="sibTrans" presStyleLbl="sibTrans2D1" presStyleIdx="0" presStyleCnt="7" custAng="0"/>
      <dgm:spPr/>
    </dgm:pt>
    <dgm:pt modelId="{F7314915-21E9-40F1-84FC-64E2634A6974}" type="pres">
      <dgm:prSet presAssocID="{AEDD8425-7885-4992-9AE6-1B4BDD8144F5}" presName="connectorText" presStyleLbl="sibTrans2D1" presStyleIdx="0" presStyleCnt="7"/>
      <dgm:spPr/>
    </dgm:pt>
    <dgm:pt modelId="{91822EAC-FDDA-46F5-87CE-DED105CDD5C2}" type="pres">
      <dgm:prSet presAssocID="{E27C2210-303E-44C6-A9E8-5B46BD18909E}" presName="node" presStyleLbl="node1" presStyleIdx="1" presStyleCnt="8" custScaleX="118179">
        <dgm:presLayoutVars>
          <dgm:bulletEnabled val="1"/>
        </dgm:presLayoutVars>
      </dgm:prSet>
      <dgm:spPr/>
    </dgm:pt>
    <dgm:pt modelId="{35BEDB10-6655-47C7-9790-F858F39F3879}" type="pres">
      <dgm:prSet presAssocID="{D379C428-D50F-48DD-87E9-0468AB1B6E13}" presName="sibTrans" presStyleLbl="sibTrans2D1" presStyleIdx="1" presStyleCnt="7"/>
      <dgm:spPr/>
    </dgm:pt>
    <dgm:pt modelId="{9454BA51-E8FA-4727-BD7A-D2EA2D1F803E}" type="pres">
      <dgm:prSet presAssocID="{D379C428-D50F-48DD-87E9-0468AB1B6E13}" presName="connectorText" presStyleLbl="sibTrans2D1" presStyleIdx="1" presStyleCnt="7"/>
      <dgm:spPr/>
    </dgm:pt>
    <dgm:pt modelId="{A30D1DEC-B4C9-4921-A031-BB49C4553A1E}" type="pres">
      <dgm:prSet presAssocID="{00DE2A41-227A-4B37-97F7-A3BB2E47579B}" presName="node" presStyleLbl="node1" presStyleIdx="2" presStyleCnt="8">
        <dgm:presLayoutVars>
          <dgm:bulletEnabled val="1"/>
        </dgm:presLayoutVars>
      </dgm:prSet>
      <dgm:spPr/>
    </dgm:pt>
    <dgm:pt modelId="{BE6E61F8-06A9-4FFB-88FC-1D0B51910847}" type="pres">
      <dgm:prSet presAssocID="{FB9FEA5A-CA7A-41FB-AF02-5D5FFEBDD722}" presName="sibTrans" presStyleLbl="sibTrans2D1" presStyleIdx="2" presStyleCnt="7"/>
      <dgm:spPr/>
    </dgm:pt>
    <dgm:pt modelId="{2591D34E-D420-47BF-9D64-69724CE33FD6}" type="pres">
      <dgm:prSet presAssocID="{FB9FEA5A-CA7A-41FB-AF02-5D5FFEBDD722}" presName="connectorText" presStyleLbl="sibTrans2D1" presStyleIdx="2" presStyleCnt="7"/>
      <dgm:spPr/>
    </dgm:pt>
    <dgm:pt modelId="{9FB48CCA-4B19-461C-9B45-47ED5404A6AB}" type="pres">
      <dgm:prSet presAssocID="{B7EDD824-9107-4158-95AE-8F89F97A0956}" presName="node" presStyleLbl="node1" presStyleIdx="3" presStyleCnt="8">
        <dgm:presLayoutVars>
          <dgm:bulletEnabled val="1"/>
        </dgm:presLayoutVars>
      </dgm:prSet>
      <dgm:spPr/>
    </dgm:pt>
    <dgm:pt modelId="{78C0E894-5D90-411D-944E-DAC690E37EB6}" type="pres">
      <dgm:prSet presAssocID="{E3FCA49A-D993-4704-A957-19618B02D783}" presName="sibTrans" presStyleLbl="sibTrans2D1" presStyleIdx="3" presStyleCnt="7" custAng="21301394"/>
      <dgm:spPr/>
    </dgm:pt>
    <dgm:pt modelId="{14773D6C-2782-46B1-93E1-8118836C7899}" type="pres">
      <dgm:prSet presAssocID="{E3FCA49A-D993-4704-A957-19618B02D783}" presName="connectorText" presStyleLbl="sibTrans2D1" presStyleIdx="3" presStyleCnt="7"/>
      <dgm:spPr/>
    </dgm:pt>
    <dgm:pt modelId="{21AB6FE8-3503-4DE9-B01B-E9D67E298D41}" type="pres">
      <dgm:prSet presAssocID="{E28457B2-3725-467F-A196-DD5AF12264D2}" presName="node" presStyleLbl="node1" presStyleIdx="4" presStyleCnt="8" custScaleX="117416">
        <dgm:presLayoutVars>
          <dgm:bulletEnabled val="1"/>
        </dgm:presLayoutVars>
      </dgm:prSet>
      <dgm:spPr/>
    </dgm:pt>
    <dgm:pt modelId="{81815D5E-DFCF-406C-987E-1FE3DA660542}" type="pres">
      <dgm:prSet presAssocID="{9AC28C26-9A73-4A8F-92DC-9A06C1429589}" presName="sibTrans" presStyleLbl="sibTrans2D1" presStyleIdx="4" presStyleCnt="7"/>
      <dgm:spPr/>
    </dgm:pt>
    <dgm:pt modelId="{E09A0E0D-835A-4864-A8DC-419B40889BC0}" type="pres">
      <dgm:prSet presAssocID="{9AC28C26-9A73-4A8F-92DC-9A06C1429589}" presName="connectorText" presStyleLbl="sibTrans2D1" presStyleIdx="4" presStyleCnt="7"/>
      <dgm:spPr/>
    </dgm:pt>
    <dgm:pt modelId="{D927200A-015A-4A16-B9A7-A159FA6FB6CC}" type="pres">
      <dgm:prSet presAssocID="{EEDAA747-1E25-4FFC-B6A6-7395DBB2A179}" presName="node" presStyleLbl="node1" presStyleIdx="5" presStyleCnt="8" custScaleX="126356">
        <dgm:presLayoutVars>
          <dgm:bulletEnabled val="1"/>
        </dgm:presLayoutVars>
      </dgm:prSet>
      <dgm:spPr/>
    </dgm:pt>
    <dgm:pt modelId="{926A3158-C88E-442C-B22E-A443B7BB35F2}" type="pres">
      <dgm:prSet presAssocID="{EA0DC0FB-449F-4552-AF6E-B50CA26B85D8}" presName="sibTrans" presStyleLbl="sibTrans2D1" presStyleIdx="5" presStyleCnt="7" custAng="21443084"/>
      <dgm:spPr/>
    </dgm:pt>
    <dgm:pt modelId="{F18FB525-68EC-43A6-8795-9A8786CF9FC2}" type="pres">
      <dgm:prSet presAssocID="{EA0DC0FB-449F-4552-AF6E-B50CA26B85D8}" presName="connectorText" presStyleLbl="sibTrans2D1" presStyleIdx="5" presStyleCnt="7"/>
      <dgm:spPr/>
    </dgm:pt>
    <dgm:pt modelId="{9A4F7BBF-88E4-42B2-AE25-3AAADCA15644}" type="pres">
      <dgm:prSet presAssocID="{1F302147-50DE-4A1E-8CE3-C78F8451CB32}" presName="node" presStyleLbl="node1" presStyleIdx="6" presStyleCnt="8">
        <dgm:presLayoutVars>
          <dgm:bulletEnabled val="1"/>
        </dgm:presLayoutVars>
      </dgm:prSet>
      <dgm:spPr/>
    </dgm:pt>
    <dgm:pt modelId="{D10F64CC-7101-418F-AF22-251AEEBCDC23}" type="pres">
      <dgm:prSet presAssocID="{468F50D0-210E-4453-BD49-0C37825D2D44}" presName="sibTrans" presStyleLbl="sibTrans2D1" presStyleIdx="6" presStyleCnt="7"/>
      <dgm:spPr/>
    </dgm:pt>
    <dgm:pt modelId="{FC266C2A-B0D1-41D0-8001-48A05FD5F2AA}" type="pres">
      <dgm:prSet presAssocID="{468F50D0-210E-4453-BD49-0C37825D2D44}" presName="connectorText" presStyleLbl="sibTrans2D1" presStyleIdx="6" presStyleCnt="7"/>
      <dgm:spPr/>
    </dgm:pt>
    <dgm:pt modelId="{340C504D-B938-49E2-8B4B-02AA6C4616D0}" type="pres">
      <dgm:prSet presAssocID="{5FFB1946-F884-4C12-AD1F-18873B104545}" presName="node" presStyleLbl="node1" presStyleIdx="7" presStyleCnt="8">
        <dgm:presLayoutVars>
          <dgm:bulletEnabled val="1"/>
        </dgm:presLayoutVars>
      </dgm:prSet>
      <dgm:spPr/>
    </dgm:pt>
  </dgm:ptLst>
  <dgm:cxnLst>
    <dgm:cxn modelId="{6216F100-E8D0-476B-8275-B43BDD06F2CB}" type="presOf" srcId="{AEDD8425-7885-4992-9AE6-1B4BDD8144F5}" destId="{F7314915-21E9-40F1-84FC-64E2634A6974}" srcOrd="1" destOrd="0" presId="urn:microsoft.com/office/officeart/2005/8/layout/process5"/>
    <dgm:cxn modelId="{EDDE2F04-106D-4F5F-8B1D-B06321B49344}" srcId="{0A117EBD-7942-4E27-9959-AEFCD5036A49}" destId="{1F302147-50DE-4A1E-8CE3-C78F8451CB32}" srcOrd="6" destOrd="0" parTransId="{A53622E5-31E5-4D34-A965-AD2A422908C0}" sibTransId="{468F50D0-210E-4453-BD49-0C37825D2D44}"/>
    <dgm:cxn modelId="{3633FB07-8306-4123-9C2F-3AD25384D02C}" type="presOf" srcId="{9AC28C26-9A73-4A8F-92DC-9A06C1429589}" destId="{81815D5E-DFCF-406C-987E-1FE3DA660542}" srcOrd="0" destOrd="0" presId="urn:microsoft.com/office/officeart/2005/8/layout/process5"/>
    <dgm:cxn modelId="{0335D820-71C7-4134-B030-9D034BB7A24C}" type="presOf" srcId="{E3FCA49A-D993-4704-A957-19618B02D783}" destId="{78C0E894-5D90-411D-944E-DAC690E37EB6}" srcOrd="0" destOrd="0" presId="urn:microsoft.com/office/officeart/2005/8/layout/process5"/>
    <dgm:cxn modelId="{9450C729-CD70-4286-928F-2BA0BA52A96C}" type="presOf" srcId="{5FFB1946-F884-4C12-AD1F-18873B104545}" destId="{340C504D-B938-49E2-8B4B-02AA6C4616D0}" srcOrd="0" destOrd="0" presId="urn:microsoft.com/office/officeart/2005/8/layout/process5"/>
    <dgm:cxn modelId="{C898B32B-F887-4BE7-9829-4540238A72AD}" type="presOf" srcId="{E3FCA49A-D993-4704-A957-19618B02D783}" destId="{14773D6C-2782-46B1-93E1-8118836C7899}" srcOrd="1" destOrd="0" presId="urn:microsoft.com/office/officeart/2005/8/layout/process5"/>
    <dgm:cxn modelId="{7AE48A31-B250-4355-8EED-C2DDE4A505DD}" type="presOf" srcId="{AEDD8425-7885-4992-9AE6-1B4BDD8144F5}" destId="{450624E7-D4ED-4EED-8F18-7CBE77C23BC9}" srcOrd="0" destOrd="0" presId="urn:microsoft.com/office/officeart/2005/8/layout/process5"/>
    <dgm:cxn modelId="{4952F537-897B-4A84-9758-EFE741E96082}" type="presOf" srcId="{00DE2A41-227A-4B37-97F7-A3BB2E47579B}" destId="{A30D1DEC-B4C9-4921-A031-BB49C4553A1E}" srcOrd="0" destOrd="0" presId="urn:microsoft.com/office/officeart/2005/8/layout/process5"/>
    <dgm:cxn modelId="{91BE5F61-48AF-4E1E-98A9-29D64D973A62}" type="presOf" srcId="{D379C428-D50F-48DD-87E9-0468AB1B6E13}" destId="{9454BA51-E8FA-4727-BD7A-D2EA2D1F803E}" srcOrd="1" destOrd="0" presId="urn:microsoft.com/office/officeart/2005/8/layout/process5"/>
    <dgm:cxn modelId="{FAA7AA64-C372-4D74-B96B-3EA836AD71FE}" srcId="{0A117EBD-7942-4E27-9959-AEFCD5036A49}" destId="{EEDAA747-1E25-4FFC-B6A6-7395DBB2A179}" srcOrd="5" destOrd="0" parTransId="{8A7E0C52-B13B-4DA8-B2A3-5061A38B8AF6}" sibTransId="{EA0DC0FB-449F-4552-AF6E-B50CA26B85D8}"/>
    <dgm:cxn modelId="{B367EC6A-D95C-4484-AACD-3BA3F243873F}" type="presOf" srcId="{FB9FEA5A-CA7A-41FB-AF02-5D5FFEBDD722}" destId="{BE6E61F8-06A9-4FFB-88FC-1D0B51910847}" srcOrd="0" destOrd="0" presId="urn:microsoft.com/office/officeart/2005/8/layout/process5"/>
    <dgm:cxn modelId="{6FA68750-144E-45C3-BADB-233CF159C0AC}" type="presOf" srcId="{EA0DC0FB-449F-4552-AF6E-B50CA26B85D8}" destId="{926A3158-C88E-442C-B22E-A443B7BB35F2}" srcOrd="0" destOrd="0" presId="urn:microsoft.com/office/officeart/2005/8/layout/process5"/>
    <dgm:cxn modelId="{E26D0884-6684-46AF-920D-DE2B5E2A1414}" srcId="{0A117EBD-7942-4E27-9959-AEFCD5036A49}" destId="{E27C2210-303E-44C6-A9E8-5B46BD18909E}" srcOrd="1" destOrd="0" parTransId="{45DAB1CC-954C-4870-8879-63CA6FEA1F37}" sibTransId="{D379C428-D50F-48DD-87E9-0468AB1B6E13}"/>
    <dgm:cxn modelId="{5C093284-4925-4522-82E8-F34D9C6C7D9E}" type="presOf" srcId="{E27C2210-303E-44C6-A9E8-5B46BD18909E}" destId="{91822EAC-FDDA-46F5-87CE-DED105CDD5C2}" srcOrd="0" destOrd="0" presId="urn:microsoft.com/office/officeart/2005/8/layout/process5"/>
    <dgm:cxn modelId="{90DDF488-90CE-4622-8744-20C510E09DBB}" type="presOf" srcId="{9AC28C26-9A73-4A8F-92DC-9A06C1429589}" destId="{E09A0E0D-835A-4864-A8DC-419B40889BC0}" srcOrd="1" destOrd="0" presId="urn:microsoft.com/office/officeart/2005/8/layout/process5"/>
    <dgm:cxn modelId="{E43A2B8C-2C49-424F-8A12-6C15105B8927}" srcId="{0A117EBD-7942-4E27-9959-AEFCD5036A49}" destId="{00DE2A41-227A-4B37-97F7-A3BB2E47579B}" srcOrd="2" destOrd="0" parTransId="{9653079A-5AB4-4CBA-AF01-946C06810C4E}" sibTransId="{FB9FEA5A-CA7A-41FB-AF02-5D5FFEBDD722}"/>
    <dgm:cxn modelId="{1A9CF68F-021D-42A2-AF05-BDF7BB12B045}" type="presOf" srcId="{468F50D0-210E-4453-BD49-0C37825D2D44}" destId="{FC266C2A-B0D1-41D0-8001-48A05FD5F2AA}" srcOrd="1" destOrd="0" presId="urn:microsoft.com/office/officeart/2005/8/layout/process5"/>
    <dgm:cxn modelId="{8832CB96-5CED-442B-88DD-4CAE5B30CDC2}" srcId="{0A117EBD-7942-4E27-9959-AEFCD5036A49}" destId="{5FFB1946-F884-4C12-AD1F-18873B104545}" srcOrd="7" destOrd="0" parTransId="{8115C4E5-E7F5-4621-924B-24DC7468022E}" sibTransId="{7C4F9995-393E-4631-9E7B-B06F2F56B6B3}"/>
    <dgm:cxn modelId="{9D1DB098-6D8E-4C51-8BF9-A4C80D4B0E08}" type="presOf" srcId="{073A84B2-8EB3-42D3-B08F-22391426A669}" destId="{9A3009C2-6113-48A9-B49D-64EA91578C73}" srcOrd="0" destOrd="0" presId="urn:microsoft.com/office/officeart/2005/8/layout/process5"/>
    <dgm:cxn modelId="{AC98EB99-52E9-43D7-8E27-68DB947045FD}" type="presOf" srcId="{EA0DC0FB-449F-4552-AF6E-B50CA26B85D8}" destId="{F18FB525-68EC-43A6-8795-9A8786CF9FC2}" srcOrd="1" destOrd="0" presId="urn:microsoft.com/office/officeart/2005/8/layout/process5"/>
    <dgm:cxn modelId="{D1FD9BA2-EE38-41E6-B313-A40139D88263}" srcId="{0A117EBD-7942-4E27-9959-AEFCD5036A49}" destId="{B7EDD824-9107-4158-95AE-8F89F97A0956}" srcOrd="3" destOrd="0" parTransId="{2AE7FE46-57CC-447C-8CD7-F65CB9A7CFE1}" sibTransId="{E3FCA49A-D993-4704-A957-19618B02D783}"/>
    <dgm:cxn modelId="{2A8381AA-06DC-47A4-80E2-44641A4A8A1D}" type="presOf" srcId="{1F302147-50DE-4A1E-8CE3-C78F8451CB32}" destId="{9A4F7BBF-88E4-42B2-AE25-3AAADCA15644}" srcOrd="0" destOrd="0" presId="urn:microsoft.com/office/officeart/2005/8/layout/process5"/>
    <dgm:cxn modelId="{236651B5-FD2A-4A3E-9247-51FF6CF1D23E}" type="presOf" srcId="{D379C428-D50F-48DD-87E9-0468AB1B6E13}" destId="{35BEDB10-6655-47C7-9790-F858F39F3879}" srcOrd="0" destOrd="0" presId="urn:microsoft.com/office/officeart/2005/8/layout/process5"/>
    <dgm:cxn modelId="{8210ECC1-05FB-4CB1-ADDC-B1989099CA4E}" type="presOf" srcId="{B7EDD824-9107-4158-95AE-8F89F97A0956}" destId="{9FB48CCA-4B19-461C-9B45-47ED5404A6AB}" srcOrd="0" destOrd="0" presId="urn:microsoft.com/office/officeart/2005/8/layout/process5"/>
    <dgm:cxn modelId="{E81039CA-9E2C-4E3F-9A46-8EF6750E6963}" type="presOf" srcId="{EEDAA747-1E25-4FFC-B6A6-7395DBB2A179}" destId="{D927200A-015A-4A16-B9A7-A159FA6FB6CC}" srcOrd="0" destOrd="0" presId="urn:microsoft.com/office/officeart/2005/8/layout/process5"/>
    <dgm:cxn modelId="{48C5D6CA-5F84-4467-8CA9-1A57F57F17D2}" type="presOf" srcId="{468F50D0-210E-4453-BD49-0C37825D2D44}" destId="{D10F64CC-7101-418F-AF22-251AEEBCDC23}" srcOrd="0" destOrd="0" presId="urn:microsoft.com/office/officeart/2005/8/layout/process5"/>
    <dgm:cxn modelId="{E89892D5-9C20-4313-AA10-6435F321A008}" srcId="{0A117EBD-7942-4E27-9959-AEFCD5036A49}" destId="{E28457B2-3725-467F-A196-DD5AF12264D2}" srcOrd="4" destOrd="0" parTransId="{307B4FD9-E9A4-42EE-8FF9-64250AFBAC07}" sibTransId="{9AC28C26-9A73-4A8F-92DC-9A06C1429589}"/>
    <dgm:cxn modelId="{F76FA8EC-A06B-4B1C-A0FA-F30CCE19FBCF}" type="presOf" srcId="{E28457B2-3725-467F-A196-DD5AF12264D2}" destId="{21AB6FE8-3503-4DE9-B01B-E9D67E298D41}" srcOrd="0" destOrd="0" presId="urn:microsoft.com/office/officeart/2005/8/layout/process5"/>
    <dgm:cxn modelId="{D984A9F5-F2D9-4855-B91A-764A67CD6729}" srcId="{0A117EBD-7942-4E27-9959-AEFCD5036A49}" destId="{073A84B2-8EB3-42D3-B08F-22391426A669}" srcOrd="0" destOrd="0" parTransId="{73010567-0FFD-4866-BA01-B5DDD8252135}" sibTransId="{AEDD8425-7885-4992-9AE6-1B4BDD8144F5}"/>
    <dgm:cxn modelId="{AC0D5AFA-51BD-4636-A72E-15AF2F51B541}" type="presOf" srcId="{0A117EBD-7942-4E27-9959-AEFCD5036A49}" destId="{9FBFA4D0-38BF-440B-88AF-9F476A4069D5}" srcOrd="0" destOrd="0" presId="urn:microsoft.com/office/officeart/2005/8/layout/process5"/>
    <dgm:cxn modelId="{0A7B60FD-FC17-4C31-9DCC-1F65783D5294}" type="presOf" srcId="{FB9FEA5A-CA7A-41FB-AF02-5D5FFEBDD722}" destId="{2591D34E-D420-47BF-9D64-69724CE33FD6}" srcOrd="1" destOrd="0" presId="urn:microsoft.com/office/officeart/2005/8/layout/process5"/>
    <dgm:cxn modelId="{C52A5618-ECD0-44FE-B965-FA6D484BAE92}" type="presParOf" srcId="{9FBFA4D0-38BF-440B-88AF-9F476A4069D5}" destId="{9A3009C2-6113-48A9-B49D-64EA91578C73}" srcOrd="0" destOrd="0" presId="urn:microsoft.com/office/officeart/2005/8/layout/process5"/>
    <dgm:cxn modelId="{4D6355FA-35A5-4786-B4E4-C915CE85B0BB}" type="presParOf" srcId="{9FBFA4D0-38BF-440B-88AF-9F476A4069D5}" destId="{450624E7-D4ED-4EED-8F18-7CBE77C23BC9}" srcOrd="1" destOrd="0" presId="urn:microsoft.com/office/officeart/2005/8/layout/process5"/>
    <dgm:cxn modelId="{C8A6FEFD-C01F-4157-B645-A3C91D7F54C5}" type="presParOf" srcId="{450624E7-D4ED-4EED-8F18-7CBE77C23BC9}" destId="{F7314915-21E9-40F1-84FC-64E2634A6974}" srcOrd="0" destOrd="0" presId="urn:microsoft.com/office/officeart/2005/8/layout/process5"/>
    <dgm:cxn modelId="{741CFC20-9416-4492-80B8-33DA9CDB4155}" type="presParOf" srcId="{9FBFA4D0-38BF-440B-88AF-9F476A4069D5}" destId="{91822EAC-FDDA-46F5-87CE-DED105CDD5C2}" srcOrd="2" destOrd="0" presId="urn:microsoft.com/office/officeart/2005/8/layout/process5"/>
    <dgm:cxn modelId="{D7DB4A5E-48E5-421A-8D33-59137A1CE3BC}" type="presParOf" srcId="{9FBFA4D0-38BF-440B-88AF-9F476A4069D5}" destId="{35BEDB10-6655-47C7-9790-F858F39F3879}" srcOrd="3" destOrd="0" presId="urn:microsoft.com/office/officeart/2005/8/layout/process5"/>
    <dgm:cxn modelId="{241ECDC9-2717-41B3-B224-1F5D5E35C59D}" type="presParOf" srcId="{35BEDB10-6655-47C7-9790-F858F39F3879}" destId="{9454BA51-E8FA-4727-BD7A-D2EA2D1F803E}" srcOrd="0" destOrd="0" presId="urn:microsoft.com/office/officeart/2005/8/layout/process5"/>
    <dgm:cxn modelId="{4A117200-A8BA-43A7-8CD4-EF95A6C88723}" type="presParOf" srcId="{9FBFA4D0-38BF-440B-88AF-9F476A4069D5}" destId="{A30D1DEC-B4C9-4921-A031-BB49C4553A1E}" srcOrd="4" destOrd="0" presId="urn:microsoft.com/office/officeart/2005/8/layout/process5"/>
    <dgm:cxn modelId="{87F37B75-5633-48C8-94EF-1519BF931FA4}" type="presParOf" srcId="{9FBFA4D0-38BF-440B-88AF-9F476A4069D5}" destId="{BE6E61F8-06A9-4FFB-88FC-1D0B51910847}" srcOrd="5" destOrd="0" presId="urn:microsoft.com/office/officeart/2005/8/layout/process5"/>
    <dgm:cxn modelId="{6D4257CC-A553-43F4-A47D-036E8302B1ED}" type="presParOf" srcId="{BE6E61F8-06A9-4FFB-88FC-1D0B51910847}" destId="{2591D34E-D420-47BF-9D64-69724CE33FD6}" srcOrd="0" destOrd="0" presId="urn:microsoft.com/office/officeart/2005/8/layout/process5"/>
    <dgm:cxn modelId="{4898BD06-317F-4C8F-ACE3-4C77BA07AEC9}" type="presParOf" srcId="{9FBFA4D0-38BF-440B-88AF-9F476A4069D5}" destId="{9FB48CCA-4B19-461C-9B45-47ED5404A6AB}" srcOrd="6" destOrd="0" presId="urn:microsoft.com/office/officeart/2005/8/layout/process5"/>
    <dgm:cxn modelId="{22ADD738-19E2-4748-AB48-BD46F35DEC32}" type="presParOf" srcId="{9FBFA4D0-38BF-440B-88AF-9F476A4069D5}" destId="{78C0E894-5D90-411D-944E-DAC690E37EB6}" srcOrd="7" destOrd="0" presId="urn:microsoft.com/office/officeart/2005/8/layout/process5"/>
    <dgm:cxn modelId="{2EAF3C98-9D19-4278-B4F2-B7FE1D5DF700}" type="presParOf" srcId="{78C0E894-5D90-411D-944E-DAC690E37EB6}" destId="{14773D6C-2782-46B1-93E1-8118836C7899}" srcOrd="0" destOrd="0" presId="urn:microsoft.com/office/officeart/2005/8/layout/process5"/>
    <dgm:cxn modelId="{F0C745E0-F73B-4C1E-B051-308AFC39C7B0}" type="presParOf" srcId="{9FBFA4D0-38BF-440B-88AF-9F476A4069D5}" destId="{21AB6FE8-3503-4DE9-B01B-E9D67E298D41}" srcOrd="8" destOrd="0" presId="urn:microsoft.com/office/officeart/2005/8/layout/process5"/>
    <dgm:cxn modelId="{303722CF-B78D-4D1D-82CB-505D3CF5E165}" type="presParOf" srcId="{9FBFA4D0-38BF-440B-88AF-9F476A4069D5}" destId="{81815D5E-DFCF-406C-987E-1FE3DA660542}" srcOrd="9" destOrd="0" presId="urn:microsoft.com/office/officeart/2005/8/layout/process5"/>
    <dgm:cxn modelId="{B70AB8B1-84CB-4B1C-A364-D24F7FC6C6E4}" type="presParOf" srcId="{81815D5E-DFCF-406C-987E-1FE3DA660542}" destId="{E09A0E0D-835A-4864-A8DC-419B40889BC0}" srcOrd="0" destOrd="0" presId="urn:microsoft.com/office/officeart/2005/8/layout/process5"/>
    <dgm:cxn modelId="{E4BCDC7E-5297-4E8E-9AE1-0468F7A7E641}" type="presParOf" srcId="{9FBFA4D0-38BF-440B-88AF-9F476A4069D5}" destId="{D927200A-015A-4A16-B9A7-A159FA6FB6CC}" srcOrd="10" destOrd="0" presId="urn:microsoft.com/office/officeart/2005/8/layout/process5"/>
    <dgm:cxn modelId="{24293F52-F405-4084-A192-66D099753CAD}" type="presParOf" srcId="{9FBFA4D0-38BF-440B-88AF-9F476A4069D5}" destId="{926A3158-C88E-442C-B22E-A443B7BB35F2}" srcOrd="11" destOrd="0" presId="urn:microsoft.com/office/officeart/2005/8/layout/process5"/>
    <dgm:cxn modelId="{88084942-BF6D-43A2-80A3-AE4044C60A04}" type="presParOf" srcId="{926A3158-C88E-442C-B22E-A443B7BB35F2}" destId="{F18FB525-68EC-43A6-8795-9A8786CF9FC2}" srcOrd="0" destOrd="0" presId="urn:microsoft.com/office/officeart/2005/8/layout/process5"/>
    <dgm:cxn modelId="{B94C119F-CE85-4247-911A-45777DF6C490}" type="presParOf" srcId="{9FBFA4D0-38BF-440B-88AF-9F476A4069D5}" destId="{9A4F7BBF-88E4-42B2-AE25-3AAADCA15644}" srcOrd="12" destOrd="0" presId="urn:microsoft.com/office/officeart/2005/8/layout/process5"/>
    <dgm:cxn modelId="{F65322CD-5BB6-4E77-88DA-5C0B8D495E18}" type="presParOf" srcId="{9FBFA4D0-38BF-440B-88AF-9F476A4069D5}" destId="{D10F64CC-7101-418F-AF22-251AEEBCDC23}" srcOrd="13" destOrd="0" presId="urn:microsoft.com/office/officeart/2005/8/layout/process5"/>
    <dgm:cxn modelId="{F62BE855-F9F3-4EA4-8A5A-6FE350ECB4BC}" type="presParOf" srcId="{D10F64CC-7101-418F-AF22-251AEEBCDC23}" destId="{FC266C2A-B0D1-41D0-8001-48A05FD5F2AA}" srcOrd="0" destOrd="0" presId="urn:microsoft.com/office/officeart/2005/8/layout/process5"/>
    <dgm:cxn modelId="{0AF2B94B-1E07-485C-95F4-9A1C1D3A1C19}" type="presParOf" srcId="{9FBFA4D0-38BF-440B-88AF-9F476A4069D5}" destId="{340C504D-B938-49E2-8B4B-02AA6C4616D0}"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9E0EF2-7277-4430-809D-A2F7872B5EA2}"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DED34BEB-F300-46EF-8620-1B1A82CE5C63}">
      <dgm:prSet/>
      <dgm:spPr>
        <a:ln>
          <a:solidFill>
            <a:schemeClr val="accent1">
              <a:lumMod val="50000"/>
            </a:schemeClr>
          </a:solidFill>
        </a:ln>
      </dgm:spPr>
      <dgm:t>
        <a:bodyPr/>
        <a:lstStyle/>
        <a:p>
          <a:r>
            <a:rPr lang="en-US" b="1" i="0" dirty="0" err="1">
              <a:solidFill>
                <a:schemeClr val="tx2">
                  <a:lumMod val="25000"/>
                </a:schemeClr>
              </a:solidFill>
              <a:latin typeface="Titillium Web" panose="00000500000000000000" pitchFamily="2" charset="0"/>
            </a:rPr>
            <a:t>Houghline</a:t>
          </a:r>
          <a:r>
            <a:rPr lang="en-US" b="1" i="0" dirty="0">
              <a:solidFill>
                <a:schemeClr val="tx2">
                  <a:lumMod val="25000"/>
                </a:schemeClr>
              </a:solidFill>
              <a:latin typeface="Titillium Web" panose="00000500000000000000" pitchFamily="2" charset="0"/>
            </a:rPr>
            <a:t> method : </a:t>
          </a:r>
          <a:r>
            <a:rPr lang="en-US" b="0" i="0" dirty="0">
              <a:latin typeface="Titillium Web" panose="00000500000000000000" pitchFamily="2" charset="0"/>
            </a:rPr>
            <a:t>The Hough Transform is a method that is used in image processing to detect any shape, if that shape can be represented in mathematical form like  extract lines, circles and ellipses (or conic sections).</a:t>
          </a:r>
          <a:endParaRPr lang="en-US" dirty="0">
            <a:latin typeface="Titillium Web" panose="00000500000000000000" pitchFamily="2" charset="0"/>
          </a:endParaRPr>
        </a:p>
      </dgm:t>
    </dgm:pt>
    <dgm:pt modelId="{F8F93AB8-C0B0-4EA2-A7E6-2C555C1C3613}" type="parTrans" cxnId="{0AF147CF-1A76-4346-886A-0ED205154260}">
      <dgm:prSet/>
      <dgm:spPr/>
      <dgm:t>
        <a:bodyPr/>
        <a:lstStyle/>
        <a:p>
          <a:endParaRPr lang="en-US"/>
        </a:p>
      </dgm:t>
    </dgm:pt>
    <dgm:pt modelId="{B7051835-62D3-49DC-9B78-BF83EF7F2BBB}" type="sibTrans" cxnId="{0AF147CF-1A76-4346-886A-0ED205154260}">
      <dgm:prSet/>
      <dgm:spPr/>
      <dgm:t>
        <a:bodyPr/>
        <a:lstStyle/>
        <a:p>
          <a:endParaRPr lang="en-US"/>
        </a:p>
      </dgm:t>
    </dgm:pt>
    <dgm:pt modelId="{7E3B1D76-FA67-4539-ACCD-B215B54407D0}">
      <dgm:prSet/>
      <dgm:spPr>
        <a:ln>
          <a:solidFill>
            <a:schemeClr val="accent1">
              <a:lumMod val="50000"/>
            </a:schemeClr>
          </a:solidFill>
        </a:ln>
      </dgm:spPr>
      <dgm:t>
        <a:bodyPr/>
        <a:lstStyle/>
        <a:p>
          <a:r>
            <a:rPr lang="en-US" b="0" i="0" dirty="0">
              <a:latin typeface="Titillium Web" panose="00000500000000000000" pitchFamily="2" charset="0"/>
            </a:rPr>
            <a:t>To apply the </a:t>
          </a:r>
          <a:r>
            <a:rPr lang="en-US" b="0" i="0" dirty="0" err="1">
              <a:latin typeface="Titillium Web" panose="00000500000000000000" pitchFamily="2" charset="0"/>
            </a:rPr>
            <a:t>Houghline</a:t>
          </a:r>
          <a:r>
            <a:rPr lang="en-US" b="0" i="0" dirty="0">
              <a:latin typeface="Titillium Web" panose="00000500000000000000" pitchFamily="2" charset="0"/>
            </a:rPr>
            <a:t> method, first an edge detection of the specific image is desirable</a:t>
          </a:r>
          <a:endParaRPr lang="en-US" dirty="0">
            <a:latin typeface="Titillium Web" panose="00000500000000000000" pitchFamily="2" charset="0"/>
          </a:endParaRPr>
        </a:p>
      </dgm:t>
    </dgm:pt>
    <dgm:pt modelId="{3057D73E-15C4-46C0-B72B-0033897EE7B0}" type="parTrans" cxnId="{6694DD12-AB9E-4C61-BEA3-CCD735C3239B}">
      <dgm:prSet/>
      <dgm:spPr/>
      <dgm:t>
        <a:bodyPr/>
        <a:lstStyle/>
        <a:p>
          <a:endParaRPr lang="en-US"/>
        </a:p>
      </dgm:t>
    </dgm:pt>
    <dgm:pt modelId="{33BC324D-356F-46DA-A413-CCCBFCE3E84A}" type="sibTrans" cxnId="{6694DD12-AB9E-4C61-BEA3-CCD735C3239B}">
      <dgm:prSet/>
      <dgm:spPr/>
      <dgm:t>
        <a:bodyPr/>
        <a:lstStyle/>
        <a:p>
          <a:endParaRPr lang="en-US"/>
        </a:p>
      </dgm:t>
    </dgm:pt>
    <dgm:pt modelId="{52BC6B6B-704E-43BA-A02B-DBB0FB67CD58}" type="pres">
      <dgm:prSet presAssocID="{3C9E0EF2-7277-4430-809D-A2F7872B5EA2}" presName="hierChild1" presStyleCnt="0">
        <dgm:presLayoutVars>
          <dgm:chPref val="1"/>
          <dgm:dir/>
          <dgm:animOne val="branch"/>
          <dgm:animLvl val="lvl"/>
          <dgm:resizeHandles/>
        </dgm:presLayoutVars>
      </dgm:prSet>
      <dgm:spPr/>
    </dgm:pt>
    <dgm:pt modelId="{004EFFA4-BEE9-457B-A24C-EF4A3F29E5C3}" type="pres">
      <dgm:prSet presAssocID="{DED34BEB-F300-46EF-8620-1B1A82CE5C63}" presName="hierRoot1" presStyleCnt="0"/>
      <dgm:spPr/>
    </dgm:pt>
    <dgm:pt modelId="{87E560E5-3E40-4433-BB28-DBC04F7498AE}" type="pres">
      <dgm:prSet presAssocID="{DED34BEB-F300-46EF-8620-1B1A82CE5C63}" presName="composite" presStyleCnt="0"/>
      <dgm:spPr/>
    </dgm:pt>
    <dgm:pt modelId="{EBC41F10-70D1-4742-89AC-5743F9417FC8}" type="pres">
      <dgm:prSet presAssocID="{DED34BEB-F300-46EF-8620-1B1A82CE5C63}" presName="background" presStyleLbl="node0" presStyleIdx="0" presStyleCnt="2"/>
      <dgm:spPr>
        <a:gradFill rotWithShape="0">
          <a:gsLst>
            <a:gs pos="0">
              <a:schemeClr val="tx2">
                <a:lumMod val="25000"/>
              </a:schemeClr>
            </a:gs>
            <a:gs pos="50000">
              <a:schemeClr val="tx2">
                <a:lumMod val="75000"/>
              </a:schemeClr>
            </a:gs>
            <a:gs pos="100000">
              <a:schemeClr val="tx2">
                <a:lumMod val="90000"/>
              </a:schemeClr>
            </a:gs>
          </a:gsLst>
        </a:gradFill>
      </dgm:spPr>
    </dgm:pt>
    <dgm:pt modelId="{EF80D399-E85E-4E28-842D-5F48AD9BC0EC}" type="pres">
      <dgm:prSet presAssocID="{DED34BEB-F300-46EF-8620-1B1A82CE5C63}" presName="text" presStyleLbl="fgAcc0" presStyleIdx="0" presStyleCnt="2">
        <dgm:presLayoutVars>
          <dgm:chPref val="3"/>
        </dgm:presLayoutVars>
      </dgm:prSet>
      <dgm:spPr/>
    </dgm:pt>
    <dgm:pt modelId="{91D9D0E6-96F4-4135-BB76-9DD302FD6140}" type="pres">
      <dgm:prSet presAssocID="{DED34BEB-F300-46EF-8620-1B1A82CE5C63}" presName="hierChild2" presStyleCnt="0"/>
      <dgm:spPr/>
    </dgm:pt>
    <dgm:pt modelId="{12FFB6D0-73EA-4CB0-B055-ED5278B1CC24}" type="pres">
      <dgm:prSet presAssocID="{7E3B1D76-FA67-4539-ACCD-B215B54407D0}" presName="hierRoot1" presStyleCnt="0"/>
      <dgm:spPr/>
    </dgm:pt>
    <dgm:pt modelId="{BAABB6D0-CA0C-4819-86EB-B9F084A5F217}" type="pres">
      <dgm:prSet presAssocID="{7E3B1D76-FA67-4539-ACCD-B215B54407D0}" presName="composite" presStyleCnt="0"/>
      <dgm:spPr/>
    </dgm:pt>
    <dgm:pt modelId="{5485FC56-D5C3-4247-8D2E-0C82C0D6AFDE}" type="pres">
      <dgm:prSet presAssocID="{7E3B1D76-FA67-4539-ACCD-B215B54407D0}" presName="background" presStyleLbl="node0" presStyleIdx="1" presStyleCnt="2"/>
      <dgm:spPr>
        <a:gradFill rotWithShape="0">
          <a:gsLst>
            <a:gs pos="0">
              <a:schemeClr val="tx2">
                <a:lumMod val="25000"/>
              </a:schemeClr>
            </a:gs>
            <a:gs pos="50000">
              <a:schemeClr val="tx2">
                <a:lumMod val="50000"/>
              </a:schemeClr>
            </a:gs>
            <a:gs pos="100000">
              <a:schemeClr val="tx2">
                <a:lumMod val="90000"/>
              </a:schemeClr>
            </a:gs>
          </a:gsLst>
        </a:gradFill>
      </dgm:spPr>
    </dgm:pt>
    <dgm:pt modelId="{5493EEAE-6C72-41B6-8E69-64DA80481822}" type="pres">
      <dgm:prSet presAssocID="{7E3B1D76-FA67-4539-ACCD-B215B54407D0}" presName="text" presStyleLbl="fgAcc0" presStyleIdx="1" presStyleCnt="2">
        <dgm:presLayoutVars>
          <dgm:chPref val="3"/>
        </dgm:presLayoutVars>
      </dgm:prSet>
      <dgm:spPr/>
    </dgm:pt>
    <dgm:pt modelId="{875A2E9C-D590-434A-9184-209A69BC8F87}" type="pres">
      <dgm:prSet presAssocID="{7E3B1D76-FA67-4539-ACCD-B215B54407D0}" presName="hierChild2" presStyleCnt="0"/>
      <dgm:spPr/>
    </dgm:pt>
  </dgm:ptLst>
  <dgm:cxnLst>
    <dgm:cxn modelId="{6694DD12-AB9E-4C61-BEA3-CCD735C3239B}" srcId="{3C9E0EF2-7277-4430-809D-A2F7872B5EA2}" destId="{7E3B1D76-FA67-4539-ACCD-B215B54407D0}" srcOrd="1" destOrd="0" parTransId="{3057D73E-15C4-46C0-B72B-0033897EE7B0}" sibTransId="{33BC324D-356F-46DA-A413-CCCBFCE3E84A}"/>
    <dgm:cxn modelId="{D500D15D-1D3C-4746-9F7D-8AFD9ED974DD}" type="presOf" srcId="{7E3B1D76-FA67-4539-ACCD-B215B54407D0}" destId="{5493EEAE-6C72-41B6-8E69-64DA80481822}" srcOrd="0" destOrd="0" presId="urn:microsoft.com/office/officeart/2005/8/layout/hierarchy1"/>
    <dgm:cxn modelId="{275D1B43-3667-4461-B100-9261BD251089}" type="presOf" srcId="{3C9E0EF2-7277-4430-809D-A2F7872B5EA2}" destId="{52BC6B6B-704E-43BA-A02B-DBB0FB67CD58}" srcOrd="0" destOrd="0" presId="urn:microsoft.com/office/officeart/2005/8/layout/hierarchy1"/>
    <dgm:cxn modelId="{9304A1A3-6C01-49E3-8915-E88FD2A43A42}" type="presOf" srcId="{DED34BEB-F300-46EF-8620-1B1A82CE5C63}" destId="{EF80D399-E85E-4E28-842D-5F48AD9BC0EC}" srcOrd="0" destOrd="0" presId="urn:microsoft.com/office/officeart/2005/8/layout/hierarchy1"/>
    <dgm:cxn modelId="{0AF147CF-1A76-4346-886A-0ED205154260}" srcId="{3C9E0EF2-7277-4430-809D-A2F7872B5EA2}" destId="{DED34BEB-F300-46EF-8620-1B1A82CE5C63}" srcOrd="0" destOrd="0" parTransId="{F8F93AB8-C0B0-4EA2-A7E6-2C555C1C3613}" sibTransId="{B7051835-62D3-49DC-9B78-BF83EF7F2BBB}"/>
    <dgm:cxn modelId="{6C17C827-405D-4EEC-A485-FA36151AE2A4}" type="presParOf" srcId="{52BC6B6B-704E-43BA-A02B-DBB0FB67CD58}" destId="{004EFFA4-BEE9-457B-A24C-EF4A3F29E5C3}" srcOrd="0" destOrd="0" presId="urn:microsoft.com/office/officeart/2005/8/layout/hierarchy1"/>
    <dgm:cxn modelId="{CC402B3A-D17F-49FD-9662-4C5686D8FEEA}" type="presParOf" srcId="{004EFFA4-BEE9-457B-A24C-EF4A3F29E5C3}" destId="{87E560E5-3E40-4433-BB28-DBC04F7498AE}" srcOrd="0" destOrd="0" presId="urn:microsoft.com/office/officeart/2005/8/layout/hierarchy1"/>
    <dgm:cxn modelId="{67657333-ED05-4F7C-9477-D7ABAEDFD36C}" type="presParOf" srcId="{87E560E5-3E40-4433-BB28-DBC04F7498AE}" destId="{EBC41F10-70D1-4742-89AC-5743F9417FC8}" srcOrd="0" destOrd="0" presId="urn:microsoft.com/office/officeart/2005/8/layout/hierarchy1"/>
    <dgm:cxn modelId="{73ADCF33-4354-4F37-84E9-E710A2AEE8FD}" type="presParOf" srcId="{87E560E5-3E40-4433-BB28-DBC04F7498AE}" destId="{EF80D399-E85E-4E28-842D-5F48AD9BC0EC}" srcOrd="1" destOrd="0" presId="urn:microsoft.com/office/officeart/2005/8/layout/hierarchy1"/>
    <dgm:cxn modelId="{F427C8A7-617F-49B9-B41E-88EB11D0DFC3}" type="presParOf" srcId="{004EFFA4-BEE9-457B-A24C-EF4A3F29E5C3}" destId="{91D9D0E6-96F4-4135-BB76-9DD302FD6140}" srcOrd="1" destOrd="0" presId="urn:microsoft.com/office/officeart/2005/8/layout/hierarchy1"/>
    <dgm:cxn modelId="{12D0920B-7168-4E1E-AED5-69DC5D5F63FE}" type="presParOf" srcId="{52BC6B6B-704E-43BA-A02B-DBB0FB67CD58}" destId="{12FFB6D0-73EA-4CB0-B055-ED5278B1CC24}" srcOrd="1" destOrd="0" presId="urn:microsoft.com/office/officeart/2005/8/layout/hierarchy1"/>
    <dgm:cxn modelId="{C2A3E0CF-8AC2-42C8-9CF6-A02646D1B3C3}" type="presParOf" srcId="{12FFB6D0-73EA-4CB0-B055-ED5278B1CC24}" destId="{BAABB6D0-CA0C-4819-86EB-B9F084A5F217}" srcOrd="0" destOrd="0" presId="urn:microsoft.com/office/officeart/2005/8/layout/hierarchy1"/>
    <dgm:cxn modelId="{13E42941-F3E9-462A-97C4-192952B6B6CC}" type="presParOf" srcId="{BAABB6D0-CA0C-4819-86EB-B9F084A5F217}" destId="{5485FC56-D5C3-4247-8D2E-0C82C0D6AFDE}" srcOrd="0" destOrd="0" presId="urn:microsoft.com/office/officeart/2005/8/layout/hierarchy1"/>
    <dgm:cxn modelId="{FE05EB0C-1450-4AD4-A965-0FB083568B7B}" type="presParOf" srcId="{BAABB6D0-CA0C-4819-86EB-B9F084A5F217}" destId="{5493EEAE-6C72-41B6-8E69-64DA80481822}" srcOrd="1" destOrd="0" presId="urn:microsoft.com/office/officeart/2005/8/layout/hierarchy1"/>
    <dgm:cxn modelId="{EF332A2D-537E-4C27-B2BD-835AABB6C069}" type="presParOf" srcId="{12FFB6D0-73EA-4CB0-B055-ED5278B1CC24}" destId="{875A2E9C-D590-434A-9184-209A69BC8F8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1BA740-6678-4B17-AF83-E5E510B3DA2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DB802EE1-F045-4C8E-B316-79F6F3972646}">
      <dgm:prSet phldrT="[Text]"/>
      <dgm:spPr>
        <a:solidFill>
          <a:schemeClr val="accent4"/>
        </a:solidFill>
        <a:scene3d>
          <a:camera prst="orthographicFront"/>
          <a:lightRig rig="threePt" dir="t"/>
        </a:scene3d>
        <a:sp3d>
          <a:bevelT w="114300" prst="artDeco"/>
        </a:sp3d>
      </dgm:spPr>
      <dgm:t>
        <a:bodyPr/>
        <a:lstStyle/>
        <a:p>
          <a:r>
            <a:rPr lang="en-US" b="1" dirty="0">
              <a:solidFill>
                <a:schemeClr val="bg2">
                  <a:lumMod val="20000"/>
                  <a:lumOff val="80000"/>
                </a:schemeClr>
              </a:solidFill>
              <a:latin typeface="Titillium Web" panose="00000500000000000000" pitchFamily="2" charset="0"/>
            </a:rPr>
            <a:t>The Bump Detection Feature is split into two Phases</a:t>
          </a:r>
        </a:p>
      </dgm:t>
    </dgm:pt>
    <dgm:pt modelId="{57016754-B588-48FD-9839-D077C98A9F2B}" type="parTrans" cxnId="{E17A47B7-02C5-47C1-B3B4-00424E1253B7}">
      <dgm:prSet/>
      <dgm:spPr/>
      <dgm:t>
        <a:bodyPr/>
        <a:lstStyle/>
        <a:p>
          <a:endParaRPr lang="en-US"/>
        </a:p>
      </dgm:t>
    </dgm:pt>
    <dgm:pt modelId="{AB75AA89-D594-469A-828B-CD21953633A1}" type="sibTrans" cxnId="{E17A47B7-02C5-47C1-B3B4-00424E1253B7}">
      <dgm:prSet/>
      <dgm:spPr/>
      <dgm:t>
        <a:bodyPr/>
        <a:lstStyle/>
        <a:p>
          <a:endParaRPr lang="en-US"/>
        </a:p>
      </dgm:t>
    </dgm:pt>
    <dgm:pt modelId="{49C7C385-CD37-43CD-B373-12D19C0A1A92}">
      <dgm:prSet phldrT="[Text]"/>
      <dgm:spPr>
        <a:solidFill>
          <a:schemeClr val="accent4"/>
        </a:solidFill>
        <a:scene3d>
          <a:camera prst="orthographicFront"/>
          <a:lightRig rig="threePt" dir="t"/>
        </a:scene3d>
        <a:sp3d>
          <a:bevelT w="114300" prst="artDeco"/>
        </a:sp3d>
      </dgm:spPr>
      <dgm:t>
        <a:bodyPr/>
        <a:lstStyle/>
        <a:p>
          <a:r>
            <a:rPr lang="en-US" b="1" dirty="0">
              <a:solidFill>
                <a:schemeClr val="bg2">
                  <a:lumMod val="20000"/>
                  <a:lumOff val="80000"/>
                </a:schemeClr>
              </a:solidFill>
              <a:latin typeface="Titillium Web" panose="00000500000000000000" pitchFamily="2" charset="0"/>
            </a:rPr>
            <a:t>Measure the Distance between Car and Bump</a:t>
          </a:r>
          <a:endParaRPr lang="en-US" dirty="0">
            <a:solidFill>
              <a:schemeClr val="bg2">
                <a:lumMod val="20000"/>
                <a:lumOff val="80000"/>
              </a:schemeClr>
            </a:solidFill>
          </a:endParaRPr>
        </a:p>
      </dgm:t>
    </dgm:pt>
    <dgm:pt modelId="{6D89406A-90A7-4AB7-AB47-51F579ED6875}" type="parTrans" cxnId="{F95056D6-5A3C-4B0E-87B7-ED2ABA638E99}">
      <dgm:prSet>
        <dgm:style>
          <a:lnRef idx="1">
            <a:schemeClr val="accent5"/>
          </a:lnRef>
          <a:fillRef idx="0">
            <a:schemeClr val="accent5"/>
          </a:fillRef>
          <a:effectRef idx="0">
            <a:schemeClr val="accent5"/>
          </a:effectRef>
          <a:fontRef idx="minor">
            <a:schemeClr val="tx1"/>
          </a:fontRef>
        </dgm:style>
      </dgm:prSet>
      <dgm:spPr/>
      <dgm:t>
        <a:bodyPr/>
        <a:lstStyle/>
        <a:p>
          <a:endParaRPr lang="en-US"/>
        </a:p>
      </dgm:t>
    </dgm:pt>
    <dgm:pt modelId="{64A36C8C-D1FA-46C8-8A27-2A3D0D2A5395}" type="sibTrans" cxnId="{F95056D6-5A3C-4B0E-87B7-ED2ABA638E99}">
      <dgm:prSet/>
      <dgm:spPr/>
      <dgm:t>
        <a:bodyPr/>
        <a:lstStyle/>
        <a:p>
          <a:endParaRPr lang="en-US"/>
        </a:p>
      </dgm:t>
    </dgm:pt>
    <dgm:pt modelId="{C4E121DA-6E70-4B0E-BE4B-C50AA41CB211}">
      <dgm:prSet phldrT="[Text]"/>
      <dgm:spPr>
        <a:solidFill>
          <a:schemeClr val="accent4"/>
        </a:solidFill>
        <a:scene3d>
          <a:camera prst="orthographicFront"/>
          <a:lightRig rig="threePt" dir="t"/>
        </a:scene3d>
        <a:sp3d>
          <a:bevelT w="114300" prst="artDeco"/>
        </a:sp3d>
      </dgm:spPr>
      <dgm:t>
        <a:bodyPr/>
        <a:lstStyle/>
        <a:p>
          <a:r>
            <a:rPr lang="en-US" b="1" dirty="0">
              <a:solidFill>
                <a:schemeClr val="bg2">
                  <a:lumMod val="20000"/>
                  <a:lumOff val="80000"/>
                </a:schemeClr>
              </a:solidFill>
              <a:latin typeface="Titillium Web" panose="00000500000000000000" pitchFamily="2" charset="0"/>
              <a:ea typeface="Titillium Web" pitchFamily="34" charset="-122"/>
              <a:cs typeface="Titillium Web" pitchFamily="34" charset="-120"/>
            </a:rPr>
            <a:t>Detect the Bump</a:t>
          </a:r>
          <a:endParaRPr lang="en-US" dirty="0">
            <a:solidFill>
              <a:schemeClr val="bg2">
                <a:lumMod val="20000"/>
                <a:lumOff val="80000"/>
              </a:schemeClr>
            </a:solidFill>
          </a:endParaRPr>
        </a:p>
      </dgm:t>
    </dgm:pt>
    <dgm:pt modelId="{3133CA22-A825-41FC-ADCF-19AC3B02874B}" type="sibTrans" cxnId="{25D81EC0-3184-409E-B342-EFA018828D6C}">
      <dgm:prSet/>
      <dgm:spPr/>
      <dgm:t>
        <a:bodyPr/>
        <a:lstStyle/>
        <a:p>
          <a:endParaRPr lang="en-US"/>
        </a:p>
      </dgm:t>
    </dgm:pt>
    <dgm:pt modelId="{906D748F-C4B3-4AAA-A24B-63C6FE01AB6E}" type="parTrans" cxnId="{25D81EC0-3184-409E-B342-EFA018828D6C}">
      <dgm:prSet>
        <dgm:style>
          <a:lnRef idx="1">
            <a:schemeClr val="accent5"/>
          </a:lnRef>
          <a:fillRef idx="0">
            <a:schemeClr val="accent5"/>
          </a:fillRef>
          <a:effectRef idx="0">
            <a:schemeClr val="accent5"/>
          </a:effectRef>
          <a:fontRef idx="minor">
            <a:schemeClr val="tx1"/>
          </a:fontRef>
        </dgm:style>
      </dgm:prSet>
      <dgm:spPr/>
      <dgm:t>
        <a:bodyPr/>
        <a:lstStyle/>
        <a:p>
          <a:endParaRPr lang="en-US"/>
        </a:p>
      </dgm:t>
    </dgm:pt>
    <dgm:pt modelId="{784098C3-26E9-4147-AE1B-02143E155881}" type="pres">
      <dgm:prSet presAssocID="{F61BA740-6678-4B17-AF83-E5E510B3DA2E}" presName="diagram" presStyleCnt="0">
        <dgm:presLayoutVars>
          <dgm:chPref val="1"/>
          <dgm:dir/>
          <dgm:animOne val="branch"/>
          <dgm:animLvl val="lvl"/>
          <dgm:resizeHandles val="exact"/>
        </dgm:presLayoutVars>
      </dgm:prSet>
      <dgm:spPr/>
    </dgm:pt>
    <dgm:pt modelId="{D9D73496-6859-4A62-A3B4-DBC296ADD4F5}" type="pres">
      <dgm:prSet presAssocID="{DB802EE1-F045-4C8E-B316-79F6F3972646}" presName="root1" presStyleCnt="0"/>
      <dgm:spPr/>
    </dgm:pt>
    <dgm:pt modelId="{B92FB0F2-EFAC-4AD2-B079-E9743F0F01B7}" type="pres">
      <dgm:prSet presAssocID="{DB802EE1-F045-4C8E-B316-79F6F3972646}" presName="LevelOneTextNode" presStyleLbl="node0" presStyleIdx="0" presStyleCnt="1" custScaleX="121728">
        <dgm:presLayoutVars>
          <dgm:chPref val="3"/>
        </dgm:presLayoutVars>
      </dgm:prSet>
      <dgm:spPr/>
    </dgm:pt>
    <dgm:pt modelId="{BE1B6C4A-1217-4F1F-9913-6634804C34A5}" type="pres">
      <dgm:prSet presAssocID="{DB802EE1-F045-4C8E-B316-79F6F3972646}" presName="level2hierChild" presStyleCnt="0"/>
      <dgm:spPr/>
    </dgm:pt>
    <dgm:pt modelId="{FE6707A3-3784-40F4-893C-CE067D2BB6A5}" type="pres">
      <dgm:prSet presAssocID="{6D89406A-90A7-4AB7-AB47-51F579ED6875}" presName="conn2-1" presStyleLbl="parChTrans1D2" presStyleIdx="0" presStyleCnt="2"/>
      <dgm:spPr/>
    </dgm:pt>
    <dgm:pt modelId="{2985B24A-8084-42F1-8EC7-7BEC5605DAC8}" type="pres">
      <dgm:prSet presAssocID="{6D89406A-90A7-4AB7-AB47-51F579ED6875}" presName="connTx" presStyleLbl="parChTrans1D2" presStyleIdx="0" presStyleCnt="2"/>
      <dgm:spPr/>
    </dgm:pt>
    <dgm:pt modelId="{9505C724-269F-4F85-BD87-BB17FAB6AA64}" type="pres">
      <dgm:prSet presAssocID="{49C7C385-CD37-43CD-B373-12D19C0A1A92}" presName="root2" presStyleCnt="0"/>
      <dgm:spPr/>
    </dgm:pt>
    <dgm:pt modelId="{EDD67556-5CF3-4A29-83FC-438351859CB4}" type="pres">
      <dgm:prSet presAssocID="{49C7C385-CD37-43CD-B373-12D19C0A1A92}" presName="LevelTwoTextNode" presStyleLbl="node2" presStyleIdx="0" presStyleCnt="2">
        <dgm:presLayoutVars>
          <dgm:chPref val="3"/>
        </dgm:presLayoutVars>
      </dgm:prSet>
      <dgm:spPr/>
    </dgm:pt>
    <dgm:pt modelId="{F29D9864-9A60-4690-ACE7-949FD9ABF57E}" type="pres">
      <dgm:prSet presAssocID="{49C7C385-CD37-43CD-B373-12D19C0A1A92}" presName="level3hierChild" presStyleCnt="0"/>
      <dgm:spPr/>
    </dgm:pt>
    <dgm:pt modelId="{FD98DB61-EC65-47D9-8489-90AFF9B74B3E}" type="pres">
      <dgm:prSet presAssocID="{906D748F-C4B3-4AAA-A24B-63C6FE01AB6E}" presName="conn2-1" presStyleLbl="parChTrans1D2" presStyleIdx="1" presStyleCnt="2"/>
      <dgm:spPr/>
    </dgm:pt>
    <dgm:pt modelId="{4F08D214-2D47-4A14-9BCB-8DF4451005EA}" type="pres">
      <dgm:prSet presAssocID="{906D748F-C4B3-4AAA-A24B-63C6FE01AB6E}" presName="connTx" presStyleLbl="parChTrans1D2" presStyleIdx="1" presStyleCnt="2"/>
      <dgm:spPr/>
    </dgm:pt>
    <dgm:pt modelId="{CC8A54FD-7D57-4E83-AA35-5D4465E7F6DB}" type="pres">
      <dgm:prSet presAssocID="{C4E121DA-6E70-4B0E-BE4B-C50AA41CB211}" presName="root2" presStyleCnt="0"/>
      <dgm:spPr/>
    </dgm:pt>
    <dgm:pt modelId="{2C931D08-CA95-4F66-A056-E812E57E6486}" type="pres">
      <dgm:prSet presAssocID="{C4E121DA-6E70-4B0E-BE4B-C50AA41CB211}" presName="LevelTwoTextNode" presStyleLbl="node2" presStyleIdx="1" presStyleCnt="2">
        <dgm:presLayoutVars>
          <dgm:chPref val="3"/>
        </dgm:presLayoutVars>
      </dgm:prSet>
      <dgm:spPr/>
    </dgm:pt>
    <dgm:pt modelId="{8E86B486-355D-4976-A4F7-8D30CAFA6693}" type="pres">
      <dgm:prSet presAssocID="{C4E121DA-6E70-4B0E-BE4B-C50AA41CB211}" presName="level3hierChild" presStyleCnt="0"/>
      <dgm:spPr/>
    </dgm:pt>
  </dgm:ptLst>
  <dgm:cxnLst>
    <dgm:cxn modelId="{060AD22B-0991-4D0E-962A-D7D7A8ED1033}" type="presOf" srcId="{DB802EE1-F045-4C8E-B316-79F6F3972646}" destId="{B92FB0F2-EFAC-4AD2-B079-E9743F0F01B7}" srcOrd="0" destOrd="0" presId="urn:microsoft.com/office/officeart/2005/8/layout/hierarchy2"/>
    <dgm:cxn modelId="{B9E42B41-E0EA-43AA-8ED5-8074DD6B4183}" type="presOf" srcId="{6D89406A-90A7-4AB7-AB47-51F579ED6875}" destId="{2985B24A-8084-42F1-8EC7-7BEC5605DAC8}" srcOrd="1" destOrd="0" presId="urn:microsoft.com/office/officeart/2005/8/layout/hierarchy2"/>
    <dgm:cxn modelId="{0584EF86-621B-4B74-91D7-EB4408728D10}" type="presOf" srcId="{906D748F-C4B3-4AAA-A24B-63C6FE01AB6E}" destId="{FD98DB61-EC65-47D9-8489-90AFF9B74B3E}" srcOrd="0" destOrd="0" presId="urn:microsoft.com/office/officeart/2005/8/layout/hierarchy2"/>
    <dgm:cxn modelId="{08BCAA8C-EA9E-4C51-A212-559540CF3234}" type="presOf" srcId="{6D89406A-90A7-4AB7-AB47-51F579ED6875}" destId="{FE6707A3-3784-40F4-893C-CE067D2BB6A5}" srcOrd="0" destOrd="0" presId="urn:microsoft.com/office/officeart/2005/8/layout/hierarchy2"/>
    <dgm:cxn modelId="{0E6EB195-181C-4212-8E4F-6236044BC07A}" type="presOf" srcId="{F61BA740-6678-4B17-AF83-E5E510B3DA2E}" destId="{784098C3-26E9-4147-AE1B-02143E155881}" srcOrd="0" destOrd="0" presId="urn:microsoft.com/office/officeart/2005/8/layout/hierarchy2"/>
    <dgm:cxn modelId="{E17A47B7-02C5-47C1-B3B4-00424E1253B7}" srcId="{F61BA740-6678-4B17-AF83-E5E510B3DA2E}" destId="{DB802EE1-F045-4C8E-B316-79F6F3972646}" srcOrd="0" destOrd="0" parTransId="{57016754-B588-48FD-9839-D077C98A9F2B}" sibTransId="{AB75AA89-D594-469A-828B-CD21953633A1}"/>
    <dgm:cxn modelId="{25D81EC0-3184-409E-B342-EFA018828D6C}" srcId="{DB802EE1-F045-4C8E-B316-79F6F3972646}" destId="{C4E121DA-6E70-4B0E-BE4B-C50AA41CB211}" srcOrd="1" destOrd="0" parTransId="{906D748F-C4B3-4AAA-A24B-63C6FE01AB6E}" sibTransId="{3133CA22-A825-41FC-ADCF-19AC3B02874B}"/>
    <dgm:cxn modelId="{F95056D6-5A3C-4B0E-87B7-ED2ABA638E99}" srcId="{DB802EE1-F045-4C8E-B316-79F6F3972646}" destId="{49C7C385-CD37-43CD-B373-12D19C0A1A92}" srcOrd="0" destOrd="0" parTransId="{6D89406A-90A7-4AB7-AB47-51F579ED6875}" sibTransId="{64A36C8C-D1FA-46C8-8A27-2A3D0D2A5395}"/>
    <dgm:cxn modelId="{9AD070E0-C6E0-48B0-8601-600ED037FC3D}" type="presOf" srcId="{C4E121DA-6E70-4B0E-BE4B-C50AA41CB211}" destId="{2C931D08-CA95-4F66-A056-E812E57E6486}" srcOrd="0" destOrd="0" presId="urn:microsoft.com/office/officeart/2005/8/layout/hierarchy2"/>
    <dgm:cxn modelId="{06C32EE4-6669-4FBE-A1D4-7D3CB017D6EE}" type="presOf" srcId="{49C7C385-CD37-43CD-B373-12D19C0A1A92}" destId="{EDD67556-5CF3-4A29-83FC-438351859CB4}" srcOrd="0" destOrd="0" presId="urn:microsoft.com/office/officeart/2005/8/layout/hierarchy2"/>
    <dgm:cxn modelId="{CC2FD2ED-63C4-444C-8C17-ABF6C60127E6}" type="presOf" srcId="{906D748F-C4B3-4AAA-A24B-63C6FE01AB6E}" destId="{4F08D214-2D47-4A14-9BCB-8DF4451005EA}" srcOrd="1" destOrd="0" presId="urn:microsoft.com/office/officeart/2005/8/layout/hierarchy2"/>
    <dgm:cxn modelId="{16FF29C9-8CEE-4D1D-AF52-3A1461E10672}" type="presParOf" srcId="{784098C3-26E9-4147-AE1B-02143E155881}" destId="{D9D73496-6859-4A62-A3B4-DBC296ADD4F5}" srcOrd="0" destOrd="0" presId="urn:microsoft.com/office/officeart/2005/8/layout/hierarchy2"/>
    <dgm:cxn modelId="{77912E24-E4CB-47A7-AC83-0FB594191DBC}" type="presParOf" srcId="{D9D73496-6859-4A62-A3B4-DBC296ADD4F5}" destId="{B92FB0F2-EFAC-4AD2-B079-E9743F0F01B7}" srcOrd="0" destOrd="0" presId="urn:microsoft.com/office/officeart/2005/8/layout/hierarchy2"/>
    <dgm:cxn modelId="{A907925E-901E-4F3F-AAC7-B57625603254}" type="presParOf" srcId="{D9D73496-6859-4A62-A3B4-DBC296ADD4F5}" destId="{BE1B6C4A-1217-4F1F-9913-6634804C34A5}" srcOrd="1" destOrd="0" presId="urn:microsoft.com/office/officeart/2005/8/layout/hierarchy2"/>
    <dgm:cxn modelId="{A147198D-CAF3-48F6-8292-4734CA9F3AF1}" type="presParOf" srcId="{BE1B6C4A-1217-4F1F-9913-6634804C34A5}" destId="{FE6707A3-3784-40F4-893C-CE067D2BB6A5}" srcOrd="0" destOrd="0" presId="urn:microsoft.com/office/officeart/2005/8/layout/hierarchy2"/>
    <dgm:cxn modelId="{85207D64-75AC-4107-B152-4A53570A2EA1}" type="presParOf" srcId="{FE6707A3-3784-40F4-893C-CE067D2BB6A5}" destId="{2985B24A-8084-42F1-8EC7-7BEC5605DAC8}" srcOrd="0" destOrd="0" presId="urn:microsoft.com/office/officeart/2005/8/layout/hierarchy2"/>
    <dgm:cxn modelId="{A60290F1-6F47-494F-9447-1D92753DB498}" type="presParOf" srcId="{BE1B6C4A-1217-4F1F-9913-6634804C34A5}" destId="{9505C724-269F-4F85-BD87-BB17FAB6AA64}" srcOrd="1" destOrd="0" presId="urn:microsoft.com/office/officeart/2005/8/layout/hierarchy2"/>
    <dgm:cxn modelId="{1BB5DE05-E3F9-42F8-808E-4A73400DC47D}" type="presParOf" srcId="{9505C724-269F-4F85-BD87-BB17FAB6AA64}" destId="{EDD67556-5CF3-4A29-83FC-438351859CB4}" srcOrd="0" destOrd="0" presId="urn:microsoft.com/office/officeart/2005/8/layout/hierarchy2"/>
    <dgm:cxn modelId="{BBF3BF34-3740-4621-AF3D-04B5850651DA}" type="presParOf" srcId="{9505C724-269F-4F85-BD87-BB17FAB6AA64}" destId="{F29D9864-9A60-4690-ACE7-949FD9ABF57E}" srcOrd="1" destOrd="0" presId="urn:microsoft.com/office/officeart/2005/8/layout/hierarchy2"/>
    <dgm:cxn modelId="{D4D07C8C-3FE4-4E20-A534-02DEBF65D076}" type="presParOf" srcId="{BE1B6C4A-1217-4F1F-9913-6634804C34A5}" destId="{FD98DB61-EC65-47D9-8489-90AFF9B74B3E}" srcOrd="2" destOrd="0" presId="urn:microsoft.com/office/officeart/2005/8/layout/hierarchy2"/>
    <dgm:cxn modelId="{F6397CCB-F380-471E-A7B8-F5A08F82EF7F}" type="presParOf" srcId="{FD98DB61-EC65-47D9-8489-90AFF9B74B3E}" destId="{4F08D214-2D47-4A14-9BCB-8DF4451005EA}" srcOrd="0" destOrd="0" presId="urn:microsoft.com/office/officeart/2005/8/layout/hierarchy2"/>
    <dgm:cxn modelId="{A2CDE13C-FE1B-469A-94B6-1F0ECD159044}" type="presParOf" srcId="{BE1B6C4A-1217-4F1F-9913-6634804C34A5}" destId="{CC8A54FD-7D57-4E83-AA35-5D4465E7F6DB}" srcOrd="3" destOrd="0" presId="urn:microsoft.com/office/officeart/2005/8/layout/hierarchy2"/>
    <dgm:cxn modelId="{AB2CC0C2-6520-42FC-B1AF-1ED101563225}" type="presParOf" srcId="{CC8A54FD-7D57-4E83-AA35-5D4465E7F6DB}" destId="{2C931D08-CA95-4F66-A056-E812E57E6486}" srcOrd="0" destOrd="0" presId="urn:microsoft.com/office/officeart/2005/8/layout/hierarchy2"/>
    <dgm:cxn modelId="{474A1CDA-F020-483F-96D1-EF8DE528B236}" type="presParOf" srcId="{CC8A54FD-7D57-4E83-AA35-5D4465E7F6DB}" destId="{8E86B486-355D-4976-A4F7-8D30CAFA669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09C2-6113-48A9-B49D-64EA91578C73}">
      <dsp:nvSpPr>
        <dsp:cNvPr id="0" name=""/>
        <dsp:cNvSpPr/>
      </dsp:nvSpPr>
      <dsp:spPr>
        <a:xfrm>
          <a:off x="0" y="835309"/>
          <a:ext cx="2159074"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Titillium Web" panose="00000500000000000000" pitchFamily="2" charset="0"/>
              <a:ea typeface="Titillium Web" pitchFamily="34" charset="-122"/>
              <a:cs typeface="Times New Roman" panose="02020603050405020304" pitchFamily="18" charset="0"/>
            </a:rPr>
            <a:t>Introduction</a:t>
          </a:r>
          <a:endParaRPr lang="en-US" sz="2000" kern="1200">
            <a:solidFill>
              <a:schemeClr val="tx1"/>
            </a:solidFill>
            <a:latin typeface="Titillium Web" panose="00000500000000000000" pitchFamily="2" charset="0"/>
            <a:cs typeface="Times New Roman" panose="02020603050405020304" pitchFamily="18" charset="0"/>
          </a:endParaRPr>
        </a:p>
      </dsp:txBody>
      <dsp:txXfrm>
        <a:off x="31330" y="866639"/>
        <a:ext cx="2096414" cy="1007027"/>
      </dsp:txXfrm>
    </dsp:sp>
    <dsp:sp modelId="{450624E7-D4ED-4EED-8F18-7CBE77C23BC9}">
      <dsp:nvSpPr>
        <dsp:cNvPr id="0" name=""/>
        <dsp:cNvSpPr/>
      </dsp:nvSpPr>
      <dsp:spPr>
        <a:xfrm rot="37991">
          <a:off x="2334366" y="1165286"/>
          <a:ext cx="422350"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334370" y="1253013"/>
        <a:ext cx="295645" cy="265283"/>
      </dsp:txXfrm>
    </dsp:sp>
    <dsp:sp modelId="{91822EAC-FDDA-46F5-87CE-DED105CDD5C2}">
      <dsp:nvSpPr>
        <dsp:cNvPr id="0" name=""/>
        <dsp:cNvSpPr/>
      </dsp:nvSpPr>
      <dsp:spPr>
        <a:xfrm>
          <a:off x="2955914" y="867688"/>
          <a:ext cx="2106909"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i="0" kern="1200">
              <a:solidFill>
                <a:schemeClr val="tx1"/>
              </a:solidFill>
              <a:latin typeface="Titillium Web" panose="00000500000000000000" pitchFamily="2" charset="0"/>
              <a:cs typeface="Times New Roman" panose="02020603050405020304" pitchFamily="18" charset="0"/>
            </a:rPr>
            <a:t>Car Movement</a:t>
          </a:r>
        </a:p>
      </dsp:txBody>
      <dsp:txXfrm>
        <a:off x="2987244" y="899018"/>
        <a:ext cx="2044249" cy="1007027"/>
      </dsp:txXfrm>
    </dsp:sp>
    <dsp:sp modelId="{35BEDB10-6655-47C7-9790-F858F39F3879}">
      <dsp:nvSpPr>
        <dsp:cNvPr id="0" name=""/>
        <dsp:cNvSpPr/>
      </dsp:nvSpPr>
      <dsp:spPr>
        <a:xfrm>
          <a:off x="5219711" y="1181463"/>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219711" y="1269890"/>
        <a:ext cx="264569" cy="265283"/>
      </dsp:txXfrm>
    </dsp:sp>
    <dsp:sp modelId="{A30D1DEC-B4C9-4921-A031-BB49C4553A1E}">
      <dsp:nvSpPr>
        <dsp:cNvPr id="0" name=""/>
        <dsp:cNvSpPr/>
      </dsp:nvSpPr>
      <dsp:spPr>
        <a:xfrm>
          <a:off x="5775948" y="867688"/>
          <a:ext cx="1782812"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solidFill>
                <a:schemeClr val="tx1"/>
              </a:solidFill>
              <a:latin typeface="Titillium Web"/>
              <a:cs typeface="Times New Roman"/>
            </a:rPr>
            <a:t>Blind Spot detection </a:t>
          </a:r>
        </a:p>
      </dsp:txBody>
      <dsp:txXfrm>
        <a:off x="5807278" y="899018"/>
        <a:ext cx="1720152" cy="1007027"/>
      </dsp:txXfrm>
    </dsp:sp>
    <dsp:sp modelId="{BE6E61F8-06A9-4FFB-88FC-1D0B51910847}">
      <dsp:nvSpPr>
        <dsp:cNvPr id="0" name=""/>
        <dsp:cNvSpPr/>
      </dsp:nvSpPr>
      <dsp:spPr>
        <a:xfrm>
          <a:off x="7715648" y="1181463"/>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715648" y="1269890"/>
        <a:ext cx="264569" cy="265283"/>
      </dsp:txXfrm>
    </dsp:sp>
    <dsp:sp modelId="{9FB48CCA-4B19-461C-9B45-47ED5404A6AB}">
      <dsp:nvSpPr>
        <dsp:cNvPr id="0" name=""/>
        <dsp:cNvSpPr/>
      </dsp:nvSpPr>
      <dsp:spPr>
        <a:xfrm>
          <a:off x="8271885" y="867688"/>
          <a:ext cx="1782812"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chemeClr val="tx1"/>
              </a:solidFill>
              <a:latin typeface="Titillium Web"/>
              <a:cs typeface="Times New Roman"/>
            </a:rPr>
            <a:t>Lane Departure</a:t>
          </a:r>
        </a:p>
      </dsp:txBody>
      <dsp:txXfrm>
        <a:off x="8303215" y="899018"/>
        <a:ext cx="1720152" cy="1007027"/>
      </dsp:txXfrm>
    </dsp:sp>
    <dsp:sp modelId="{78C0E894-5D90-411D-944E-DAC690E37EB6}">
      <dsp:nvSpPr>
        <dsp:cNvPr id="0" name=""/>
        <dsp:cNvSpPr/>
      </dsp:nvSpPr>
      <dsp:spPr>
        <a:xfrm rot="5400000">
          <a:off x="8896906" y="2062172"/>
          <a:ext cx="37938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8953957" y="2093548"/>
        <a:ext cx="265283" cy="265570"/>
      </dsp:txXfrm>
    </dsp:sp>
    <dsp:sp modelId="{21AB6FE8-3503-4DE9-B01B-E9D67E298D41}">
      <dsp:nvSpPr>
        <dsp:cNvPr id="0" name=""/>
        <dsp:cNvSpPr/>
      </dsp:nvSpPr>
      <dsp:spPr>
        <a:xfrm>
          <a:off x="7961391" y="2650500"/>
          <a:ext cx="2093306"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chemeClr val="tx1"/>
              </a:solidFill>
              <a:latin typeface="Titillium Web"/>
              <a:cs typeface="Times New Roman"/>
            </a:rPr>
            <a:t>Adaptive cruise control</a:t>
          </a:r>
        </a:p>
      </dsp:txBody>
      <dsp:txXfrm>
        <a:off x="7992721" y="2681830"/>
        <a:ext cx="2030646" cy="1007027"/>
      </dsp:txXfrm>
    </dsp:sp>
    <dsp:sp modelId="{81815D5E-DFCF-406C-987E-1FE3DA660542}">
      <dsp:nvSpPr>
        <dsp:cNvPr id="0" name=""/>
        <dsp:cNvSpPr/>
      </dsp:nvSpPr>
      <dsp:spPr>
        <a:xfrm rot="10800000">
          <a:off x="7426547" y="2964275"/>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7539934" y="3052702"/>
        <a:ext cx="264569" cy="265283"/>
      </dsp:txXfrm>
    </dsp:sp>
    <dsp:sp modelId="{D927200A-015A-4A16-B9A7-A159FA6FB6CC}">
      <dsp:nvSpPr>
        <dsp:cNvPr id="0" name=""/>
        <dsp:cNvSpPr/>
      </dsp:nvSpPr>
      <dsp:spPr>
        <a:xfrm>
          <a:off x="4995576" y="2650500"/>
          <a:ext cx="2252690"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Titillium Web"/>
              <a:cs typeface="Times New Roman"/>
            </a:rPr>
            <a:t>Traffic sign Recognition</a:t>
          </a:r>
        </a:p>
      </dsp:txBody>
      <dsp:txXfrm>
        <a:off x="5026906" y="2681830"/>
        <a:ext cx="2190030" cy="1007027"/>
      </dsp:txXfrm>
    </dsp:sp>
    <dsp:sp modelId="{926A3158-C88E-442C-B22E-A443B7BB35F2}">
      <dsp:nvSpPr>
        <dsp:cNvPr id="0" name=""/>
        <dsp:cNvSpPr/>
      </dsp:nvSpPr>
      <dsp:spPr>
        <a:xfrm rot="10643084">
          <a:off x="4460732" y="2964275"/>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4574060" y="3050115"/>
        <a:ext cx="264569" cy="265283"/>
      </dsp:txXfrm>
    </dsp:sp>
    <dsp:sp modelId="{9A4F7BBF-88E4-42B2-AE25-3AAADCA15644}">
      <dsp:nvSpPr>
        <dsp:cNvPr id="0" name=""/>
        <dsp:cNvSpPr/>
      </dsp:nvSpPr>
      <dsp:spPr>
        <a:xfrm>
          <a:off x="2499639" y="2650500"/>
          <a:ext cx="1782812"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chemeClr val="tx1"/>
              </a:solidFill>
              <a:latin typeface="Titillium Web"/>
              <a:cs typeface="Times New Roman"/>
            </a:rPr>
            <a:t>Bump Detection</a:t>
          </a:r>
        </a:p>
      </dsp:txBody>
      <dsp:txXfrm>
        <a:off x="2530969" y="2681830"/>
        <a:ext cx="1720152" cy="1007027"/>
      </dsp:txXfrm>
    </dsp:sp>
    <dsp:sp modelId="{D10F64CC-7101-418F-AF22-251AEEBCDC23}">
      <dsp:nvSpPr>
        <dsp:cNvPr id="0" name=""/>
        <dsp:cNvSpPr/>
      </dsp:nvSpPr>
      <dsp:spPr>
        <a:xfrm rot="10800000">
          <a:off x="1964795" y="2964275"/>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078182" y="3052702"/>
        <a:ext cx="264569" cy="265283"/>
      </dsp:txXfrm>
    </dsp:sp>
    <dsp:sp modelId="{340C504D-B938-49E2-8B4B-02AA6C4616D0}">
      <dsp:nvSpPr>
        <dsp:cNvPr id="0" name=""/>
        <dsp:cNvSpPr/>
      </dsp:nvSpPr>
      <dsp:spPr>
        <a:xfrm>
          <a:off x="3702" y="2650500"/>
          <a:ext cx="1782812"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chemeClr val="tx1"/>
              </a:solidFill>
              <a:latin typeface="Titillium Web"/>
              <a:cs typeface="Times New Roman"/>
            </a:rPr>
            <a:t>Conclusion</a:t>
          </a:r>
        </a:p>
      </dsp:txBody>
      <dsp:txXfrm>
        <a:off x="35032" y="2681830"/>
        <a:ext cx="1720152" cy="1007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41F10-70D1-4742-89AC-5743F9417FC8}">
      <dsp:nvSpPr>
        <dsp:cNvPr id="0" name=""/>
        <dsp:cNvSpPr/>
      </dsp:nvSpPr>
      <dsp:spPr>
        <a:xfrm>
          <a:off x="1199" y="616757"/>
          <a:ext cx="4211742" cy="2674456"/>
        </a:xfrm>
        <a:prstGeom prst="roundRect">
          <a:avLst>
            <a:gd name="adj" fmla="val 10000"/>
          </a:avLst>
        </a:prstGeom>
        <a:gradFill rotWithShape="0">
          <a:gsLst>
            <a:gs pos="0">
              <a:schemeClr val="tx2">
                <a:lumMod val="25000"/>
              </a:schemeClr>
            </a:gs>
            <a:gs pos="50000">
              <a:schemeClr val="tx2">
                <a:lumMod val="75000"/>
              </a:schemeClr>
            </a:gs>
            <a:gs pos="100000">
              <a:schemeClr val="tx2">
                <a:lumMod val="9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F80D399-E85E-4E28-842D-5F48AD9BC0EC}">
      <dsp:nvSpPr>
        <dsp:cNvPr id="0" name=""/>
        <dsp:cNvSpPr/>
      </dsp:nvSpPr>
      <dsp:spPr>
        <a:xfrm>
          <a:off x="469171" y="1061330"/>
          <a:ext cx="4211742" cy="2674456"/>
        </a:xfrm>
        <a:prstGeom prst="roundRect">
          <a:avLst>
            <a:gd name="adj" fmla="val 10000"/>
          </a:avLst>
        </a:prstGeom>
        <a:solidFill>
          <a:schemeClr val="lt1">
            <a:alpha val="90000"/>
            <a:hueOff val="0"/>
            <a:satOff val="0"/>
            <a:lumOff val="0"/>
            <a:alphaOff val="0"/>
          </a:schemeClr>
        </a:solidFill>
        <a:ln w="6350" cap="flat" cmpd="sng" algn="ctr">
          <a:solidFill>
            <a:schemeClr val="accent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err="1">
              <a:solidFill>
                <a:schemeClr val="tx2">
                  <a:lumMod val="25000"/>
                </a:schemeClr>
              </a:solidFill>
              <a:latin typeface="Titillium Web" panose="00000500000000000000" pitchFamily="2" charset="0"/>
            </a:rPr>
            <a:t>Houghline</a:t>
          </a:r>
          <a:r>
            <a:rPr lang="en-US" sz="1900" b="1" i="0" kern="1200" dirty="0">
              <a:solidFill>
                <a:schemeClr val="tx2">
                  <a:lumMod val="25000"/>
                </a:schemeClr>
              </a:solidFill>
              <a:latin typeface="Titillium Web" panose="00000500000000000000" pitchFamily="2" charset="0"/>
            </a:rPr>
            <a:t> method : </a:t>
          </a:r>
          <a:r>
            <a:rPr lang="en-US" sz="1900" b="0" i="0" kern="1200" dirty="0">
              <a:latin typeface="Titillium Web" panose="00000500000000000000" pitchFamily="2" charset="0"/>
            </a:rPr>
            <a:t>The Hough Transform is a method that is used in image processing to detect any shape, if that shape can be represented in mathematical form like  extract lines, circles and ellipses (or conic sections).</a:t>
          </a:r>
          <a:endParaRPr lang="en-US" sz="1900" kern="1200" dirty="0">
            <a:latin typeface="Titillium Web" panose="00000500000000000000" pitchFamily="2" charset="0"/>
          </a:endParaRPr>
        </a:p>
      </dsp:txBody>
      <dsp:txXfrm>
        <a:off x="547503" y="1139662"/>
        <a:ext cx="4055078" cy="2517792"/>
      </dsp:txXfrm>
    </dsp:sp>
    <dsp:sp modelId="{5485FC56-D5C3-4247-8D2E-0C82C0D6AFDE}">
      <dsp:nvSpPr>
        <dsp:cNvPr id="0" name=""/>
        <dsp:cNvSpPr/>
      </dsp:nvSpPr>
      <dsp:spPr>
        <a:xfrm>
          <a:off x="5148885" y="616757"/>
          <a:ext cx="4211742" cy="2674456"/>
        </a:xfrm>
        <a:prstGeom prst="roundRect">
          <a:avLst>
            <a:gd name="adj" fmla="val 10000"/>
          </a:avLst>
        </a:prstGeom>
        <a:gradFill rotWithShape="0">
          <a:gsLst>
            <a:gs pos="0">
              <a:schemeClr val="tx2">
                <a:lumMod val="25000"/>
              </a:schemeClr>
            </a:gs>
            <a:gs pos="50000">
              <a:schemeClr val="tx2">
                <a:lumMod val="50000"/>
              </a:schemeClr>
            </a:gs>
            <a:gs pos="100000">
              <a:schemeClr val="tx2">
                <a:lumMod val="9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493EEAE-6C72-41B6-8E69-64DA80481822}">
      <dsp:nvSpPr>
        <dsp:cNvPr id="0" name=""/>
        <dsp:cNvSpPr/>
      </dsp:nvSpPr>
      <dsp:spPr>
        <a:xfrm>
          <a:off x="5616857" y="1061330"/>
          <a:ext cx="4211742" cy="2674456"/>
        </a:xfrm>
        <a:prstGeom prst="roundRect">
          <a:avLst>
            <a:gd name="adj" fmla="val 10000"/>
          </a:avLst>
        </a:prstGeom>
        <a:solidFill>
          <a:schemeClr val="lt1">
            <a:alpha val="90000"/>
            <a:hueOff val="0"/>
            <a:satOff val="0"/>
            <a:lumOff val="0"/>
            <a:alphaOff val="0"/>
          </a:schemeClr>
        </a:solidFill>
        <a:ln w="6350" cap="flat" cmpd="sng" algn="ctr">
          <a:solidFill>
            <a:schemeClr val="accent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latin typeface="Titillium Web" panose="00000500000000000000" pitchFamily="2" charset="0"/>
            </a:rPr>
            <a:t>To apply the </a:t>
          </a:r>
          <a:r>
            <a:rPr lang="en-US" sz="1900" b="0" i="0" kern="1200" dirty="0" err="1">
              <a:latin typeface="Titillium Web" panose="00000500000000000000" pitchFamily="2" charset="0"/>
            </a:rPr>
            <a:t>Houghline</a:t>
          </a:r>
          <a:r>
            <a:rPr lang="en-US" sz="1900" b="0" i="0" kern="1200" dirty="0">
              <a:latin typeface="Titillium Web" panose="00000500000000000000" pitchFamily="2" charset="0"/>
            </a:rPr>
            <a:t> method, first an edge detection of the specific image is desirable</a:t>
          </a:r>
          <a:endParaRPr lang="en-US" sz="1900" kern="1200" dirty="0">
            <a:latin typeface="Titillium Web" panose="00000500000000000000" pitchFamily="2" charset="0"/>
          </a:endParaRPr>
        </a:p>
      </dsp:txBody>
      <dsp:txXfrm>
        <a:off x="5695189" y="1139662"/>
        <a:ext cx="4055078" cy="2517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FB0F2-EFAC-4AD2-B079-E9743F0F01B7}">
      <dsp:nvSpPr>
        <dsp:cNvPr id="0" name=""/>
        <dsp:cNvSpPr/>
      </dsp:nvSpPr>
      <dsp:spPr>
        <a:xfrm>
          <a:off x="191" y="2014574"/>
          <a:ext cx="3959986" cy="162657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2">
                  <a:lumMod val="20000"/>
                  <a:lumOff val="80000"/>
                </a:schemeClr>
              </a:solidFill>
              <a:latin typeface="Titillium Web" panose="00000500000000000000" pitchFamily="2" charset="0"/>
            </a:rPr>
            <a:t>The Bump Detection Feature is split into two Phases</a:t>
          </a:r>
        </a:p>
      </dsp:txBody>
      <dsp:txXfrm>
        <a:off x="47832" y="2062215"/>
        <a:ext cx="3864704" cy="1531289"/>
      </dsp:txXfrm>
    </dsp:sp>
    <dsp:sp modelId="{FE6707A3-3784-40F4-893C-CE067D2BB6A5}">
      <dsp:nvSpPr>
        <dsp:cNvPr id="0" name=""/>
        <dsp:cNvSpPr/>
      </dsp:nvSpPr>
      <dsp:spPr>
        <a:xfrm rot="19457599">
          <a:off x="3809555" y="2334336"/>
          <a:ext cx="1602503" cy="51767"/>
        </a:xfrm>
        <a:custGeom>
          <a:avLst/>
          <a:gdLst/>
          <a:ahLst/>
          <a:cxnLst/>
          <a:rect l="0" t="0" r="0" b="0"/>
          <a:pathLst>
            <a:path>
              <a:moveTo>
                <a:pt x="0" y="25883"/>
              </a:moveTo>
              <a:lnTo>
                <a:pt x="1602503" y="25883"/>
              </a:lnTo>
            </a:path>
          </a:pathLst>
        </a:custGeom>
        <a:noFill/>
        <a:ln w="6350" cap="flat" cmpd="sng" algn="ctr">
          <a:solidFill>
            <a:schemeClr val="accent5"/>
          </a:solidFill>
          <a:prstDash val="solid"/>
          <a:miter lim="800000"/>
        </a:ln>
        <a:effectLst/>
      </dsp:spPr>
      <dsp:style>
        <a:lnRef idx="1">
          <a:schemeClr val="accent5"/>
        </a:lnRef>
        <a:fillRef idx="0">
          <a:schemeClr val="accent5"/>
        </a:fillRef>
        <a:effectRef idx="0">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570744" y="2320158"/>
        <a:ext cx="80125" cy="80125"/>
      </dsp:txXfrm>
    </dsp:sp>
    <dsp:sp modelId="{EDD67556-5CF3-4A29-83FC-438351859CB4}">
      <dsp:nvSpPr>
        <dsp:cNvPr id="0" name=""/>
        <dsp:cNvSpPr/>
      </dsp:nvSpPr>
      <dsp:spPr>
        <a:xfrm>
          <a:off x="5261435" y="1079295"/>
          <a:ext cx="3253143" cy="162657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2">
                  <a:lumMod val="20000"/>
                  <a:lumOff val="80000"/>
                </a:schemeClr>
              </a:solidFill>
              <a:latin typeface="Titillium Web" panose="00000500000000000000" pitchFamily="2" charset="0"/>
            </a:rPr>
            <a:t>Measure the Distance between Car and Bump</a:t>
          </a:r>
          <a:endParaRPr lang="en-US" sz="2800" kern="1200" dirty="0">
            <a:solidFill>
              <a:schemeClr val="bg2">
                <a:lumMod val="20000"/>
                <a:lumOff val="80000"/>
              </a:schemeClr>
            </a:solidFill>
          </a:endParaRPr>
        </a:p>
      </dsp:txBody>
      <dsp:txXfrm>
        <a:off x="5309076" y="1126936"/>
        <a:ext cx="3157861" cy="1531289"/>
      </dsp:txXfrm>
    </dsp:sp>
    <dsp:sp modelId="{FD98DB61-EC65-47D9-8489-90AFF9B74B3E}">
      <dsp:nvSpPr>
        <dsp:cNvPr id="0" name=""/>
        <dsp:cNvSpPr/>
      </dsp:nvSpPr>
      <dsp:spPr>
        <a:xfrm rot="2142401">
          <a:off x="3809555" y="3269615"/>
          <a:ext cx="1602503" cy="51767"/>
        </a:xfrm>
        <a:custGeom>
          <a:avLst/>
          <a:gdLst/>
          <a:ahLst/>
          <a:cxnLst/>
          <a:rect l="0" t="0" r="0" b="0"/>
          <a:pathLst>
            <a:path>
              <a:moveTo>
                <a:pt x="0" y="25883"/>
              </a:moveTo>
              <a:lnTo>
                <a:pt x="1602503" y="25883"/>
              </a:lnTo>
            </a:path>
          </a:pathLst>
        </a:custGeom>
        <a:noFill/>
        <a:ln w="6350" cap="flat" cmpd="sng" algn="ctr">
          <a:solidFill>
            <a:schemeClr val="accent5"/>
          </a:solidFill>
          <a:prstDash val="solid"/>
          <a:miter lim="800000"/>
        </a:ln>
        <a:effectLst/>
      </dsp:spPr>
      <dsp:style>
        <a:lnRef idx="1">
          <a:schemeClr val="accent5"/>
        </a:lnRef>
        <a:fillRef idx="0">
          <a:schemeClr val="accent5"/>
        </a:fillRef>
        <a:effectRef idx="0">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570744" y="3255436"/>
        <a:ext cx="80125" cy="80125"/>
      </dsp:txXfrm>
    </dsp:sp>
    <dsp:sp modelId="{2C931D08-CA95-4F66-A056-E812E57E6486}">
      <dsp:nvSpPr>
        <dsp:cNvPr id="0" name=""/>
        <dsp:cNvSpPr/>
      </dsp:nvSpPr>
      <dsp:spPr>
        <a:xfrm>
          <a:off x="5261435" y="2949852"/>
          <a:ext cx="3253143" cy="162657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2">
                  <a:lumMod val="20000"/>
                  <a:lumOff val="80000"/>
                </a:schemeClr>
              </a:solidFill>
              <a:latin typeface="Titillium Web" panose="00000500000000000000" pitchFamily="2" charset="0"/>
              <a:ea typeface="Titillium Web" pitchFamily="34" charset="-122"/>
              <a:cs typeface="Titillium Web" pitchFamily="34" charset="-120"/>
            </a:rPr>
            <a:t>Detect the Bump</a:t>
          </a:r>
          <a:endParaRPr lang="en-US" sz="2800" kern="1200" dirty="0">
            <a:solidFill>
              <a:schemeClr val="bg2">
                <a:lumMod val="20000"/>
                <a:lumOff val="80000"/>
              </a:schemeClr>
            </a:solidFill>
          </a:endParaRPr>
        </a:p>
      </dsp:txBody>
      <dsp:txXfrm>
        <a:off x="5309076" y="2997493"/>
        <a:ext cx="3157861" cy="15312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B590C8-2954-409C-B98B-FDA7D79178FD}" type="datetimeFigureOut">
              <a:rPr lang="en-US" smtClean="0"/>
              <a:t>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0AADE-D2D5-4380-A9FB-AB5DADA0284E}" type="slidenum">
              <a:rPr lang="en-US" smtClean="0"/>
              <a:t>‹#›</a:t>
            </a:fld>
            <a:endParaRPr lang="en-US"/>
          </a:p>
        </p:txBody>
      </p:sp>
    </p:spTree>
    <p:extLst>
      <p:ext uri="{BB962C8B-B14F-4D97-AF65-F5344CB8AC3E}">
        <p14:creationId xmlns:p14="http://schemas.microsoft.com/office/powerpoint/2010/main" val="288342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8294-9077-364C-6159-75B0A791BD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C3139-A588-CFD5-C1D3-997D26BA1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74C7A-E7E1-F991-C81B-B8FF2A2857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91550F-931F-9407-EB50-526CE9C1526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3057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C44-0116-E03C-5DEB-AFF63E37BA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022EDB-197D-121E-2CD5-3BFAE711D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BB37B6-7FB1-9907-21A7-32E96471313F}"/>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5" name="Footer Placeholder 4">
            <a:extLst>
              <a:ext uri="{FF2B5EF4-FFF2-40B4-BE49-F238E27FC236}">
                <a16:creationId xmlns:a16="http://schemas.microsoft.com/office/drawing/2014/main" id="{778857A2-E263-F49A-F59F-E80E93C68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F88D2-4E46-30CD-6057-D79016CD19D7}"/>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2191382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6BF1-E248-4ED8-B701-B1BA3FDA13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4A376E-CC7B-7C74-ECCB-908CA3EEE3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3AFB-A7F2-4B76-02AA-BCE388E9B4A7}"/>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5" name="Footer Placeholder 4">
            <a:extLst>
              <a:ext uri="{FF2B5EF4-FFF2-40B4-BE49-F238E27FC236}">
                <a16:creationId xmlns:a16="http://schemas.microsoft.com/office/drawing/2014/main" id="{0E601BBF-0F8B-16E0-BC0C-550AD9274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F45C6-BAC8-391A-EE59-C854F4E46788}"/>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3988985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97C979-0676-9946-CAFE-07EB206407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E005B6-23CE-08C2-E4C1-2E418F95D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5E3D0-6938-C13F-5A45-CC4F2B6728B4}"/>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5" name="Footer Placeholder 4">
            <a:extLst>
              <a:ext uri="{FF2B5EF4-FFF2-40B4-BE49-F238E27FC236}">
                <a16:creationId xmlns:a16="http://schemas.microsoft.com/office/drawing/2014/main" id="{6C31DC89-15B3-DFE6-E8A7-6D051AAD2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4C0C-83EC-2FAB-82E4-A4E5942E94FF}"/>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6864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59987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998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9996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999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4623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462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it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61164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Secit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116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0148927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2014892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376930644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3769306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8734830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p>
        </p:txBody>
      </p:sp>
    </p:spTree>
    <p:extLst>
      <p:ext uri="{BB962C8B-B14F-4D97-AF65-F5344CB8AC3E}">
        <p14:creationId xmlns:p14="http://schemas.microsoft.com/office/powerpoint/2010/main" val="187348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2974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29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6E29-A82C-CA61-87D4-4931988055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469F75-A342-DD73-8E01-1AD348BF01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552C9-41E5-714C-3043-2B8DEFC14915}"/>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5" name="Footer Placeholder 4">
            <a:extLst>
              <a:ext uri="{FF2B5EF4-FFF2-40B4-BE49-F238E27FC236}">
                <a16:creationId xmlns:a16="http://schemas.microsoft.com/office/drawing/2014/main" id="{164E90D9-05F3-9572-1FFB-270657570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A8200-3DC2-A59F-4717-75EBE93F5192}"/>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019726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0711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07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24437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244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07055496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Tree>
    <p:extLst>
      <p:ext uri="{BB962C8B-B14F-4D97-AF65-F5344CB8AC3E}">
        <p14:creationId xmlns:p14="http://schemas.microsoft.com/office/powerpoint/2010/main" val="2070554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93370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33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68889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688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61936709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19367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265580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655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57824251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578242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313385735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3133857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373176975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3731769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7AE8-204F-D528-21DB-C1621046C3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C7D912-F3E3-46C4-4BCA-B6937FE64E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47AB59-2BA9-28B2-8E0E-D056001593C6}"/>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5" name="Footer Placeholder 4">
            <a:extLst>
              <a:ext uri="{FF2B5EF4-FFF2-40B4-BE49-F238E27FC236}">
                <a16:creationId xmlns:a16="http://schemas.microsoft.com/office/drawing/2014/main" id="{C24432FC-B499-E6E0-3D60-11D245C68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BAC7D-84C3-5EF2-9406-82E477A52964}"/>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0948657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56035586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560355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C44-0116-E03C-5DEB-AFF63E37BA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022EDB-197D-121E-2CD5-3BFAE711D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BB37B6-7FB1-9907-21A7-32E96471313F}"/>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5" name="Footer Placeholder 4">
            <a:extLst>
              <a:ext uri="{FF2B5EF4-FFF2-40B4-BE49-F238E27FC236}">
                <a16:creationId xmlns:a16="http://schemas.microsoft.com/office/drawing/2014/main" id="{778857A2-E263-F49A-F59F-E80E93C68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F88D2-4E46-30CD-6057-D79016CD19D7}"/>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256490976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C44-0116-E03C-5DEB-AFF63E37BA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022EDB-197D-121E-2CD5-3BFAE711D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BB37B6-7FB1-9907-21A7-32E96471313F}"/>
              </a:ext>
            </a:extLst>
          </p:cNvPr>
          <p:cNvSpPr>
            <a:spLocks noGrp="1"/>
          </p:cNvSpPr>
          <p:nvPr>
            <p:ph type="dt" sz="half" idx="10"/>
          </p:nvPr>
        </p:nvSpPr>
        <p:spPr/>
        <p:txBody>
          <a:bodyPr/>
          <a:lstStyle/>
          <a:p>
            <a:fld id="{575D9782-5EE0-4106-A421-9EE1EDE21A81}" type="datetimeFigureOut">
              <a:rPr lang="en-US" smtClean="0"/>
              <a:t>2/16/2024</a:t>
            </a:fld>
            <a:endParaRPr lang="en-US"/>
          </a:p>
        </p:txBody>
      </p:sp>
      <p:sp>
        <p:nvSpPr>
          <p:cNvPr id="5" name="Footer Placeholder 4">
            <a:extLst>
              <a:ext uri="{FF2B5EF4-FFF2-40B4-BE49-F238E27FC236}">
                <a16:creationId xmlns:a16="http://schemas.microsoft.com/office/drawing/2014/main" id="{778857A2-E263-F49A-F59F-E80E93C68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F88D2-4E46-30CD-6057-D79016CD19D7}"/>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2564909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A674-CED6-484D-8454-75B9D39D03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FBC070-0098-45DE-903E-B3963AD59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8DEB1-B9F0-4548-BC60-63625D863F50}"/>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5" name="Footer Placeholder 4">
            <a:extLst>
              <a:ext uri="{FF2B5EF4-FFF2-40B4-BE49-F238E27FC236}">
                <a16:creationId xmlns:a16="http://schemas.microsoft.com/office/drawing/2014/main" id="{98497F0C-4460-4CBF-BD4F-04A1FD00A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8E0E1-A3F2-4C31-B6D9-09BB4BCD1FEB}"/>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3294551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9018-381A-42BC-BFCD-0704158DB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5A71B5-E12F-4E5B-96FE-ADD8320D40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7C489-7944-4A6B-B364-6EF5865ECA6E}"/>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5" name="Footer Placeholder 4">
            <a:extLst>
              <a:ext uri="{FF2B5EF4-FFF2-40B4-BE49-F238E27FC236}">
                <a16:creationId xmlns:a16="http://schemas.microsoft.com/office/drawing/2014/main" id="{5543E333-13C5-4984-95A1-88F63DC66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B18F1-0FED-4A5E-B01D-A05BD7DC7244}"/>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25237743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6E58-3819-4E74-A15B-8EC5361E6E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3B3B81-077D-4EA6-B457-7DC8E8A3E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7334A3-C29D-47AA-A4C5-5B77834E184D}"/>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5" name="Footer Placeholder 4">
            <a:extLst>
              <a:ext uri="{FF2B5EF4-FFF2-40B4-BE49-F238E27FC236}">
                <a16:creationId xmlns:a16="http://schemas.microsoft.com/office/drawing/2014/main" id="{5B3D7A02-7480-445D-9086-823D3599B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78D26-50D8-4A18-826C-5088CD90D5C6}"/>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2828055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1A18-B853-4C4B-9869-0D6EEC6F2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82BF4-8D66-4D18-BC52-266F669C81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63194-38A3-48F9-BF51-20705AE471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D02B0F-B056-451A-A08C-ECE3690D9B0A}"/>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6" name="Footer Placeholder 5">
            <a:extLst>
              <a:ext uri="{FF2B5EF4-FFF2-40B4-BE49-F238E27FC236}">
                <a16:creationId xmlns:a16="http://schemas.microsoft.com/office/drawing/2014/main" id="{DEA3CE37-ACBC-4001-9257-8CDAD7D617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E9C02-13DA-4213-B777-B74BAB839D73}"/>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41103219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9C3E1-D0C3-4F83-960B-196695A5DB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282791-D744-4FFD-B2C1-DBB1306368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9F8D08-0B51-41BD-9FEB-794FB32610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0FD374-F5C3-4395-8EC7-DC0233312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778F625-875D-499D-AB17-D59086B827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607281-8F29-4F10-9BAC-1D785DBF4B67}"/>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8" name="Footer Placeholder 7">
            <a:extLst>
              <a:ext uri="{FF2B5EF4-FFF2-40B4-BE49-F238E27FC236}">
                <a16:creationId xmlns:a16="http://schemas.microsoft.com/office/drawing/2014/main" id="{25E813D3-2765-4743-A990-AD8E474283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D2E69A-5F6F-425E-87E8-01F8B16ED45C}"/>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3519319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0E8D-71D6-4DBF-9C86-5D60BD7CAC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7E6019-5941-4057-8843-017DF357BDD1}"/>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4" name="Footer Placeholder 3">
            <a:extLst>
              <a:ext uri="{FF2B5EF4-FFF2-40B4-BE49-F238E27FC236}">
                <a16:creationId xmlns:a16="http://schemas.microsoft.com/office/drawing/2014/main" id="{8E9E08F1-06EC-4796-9E57-9C92CE654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1A06FF-D87C-40AC-ADC5-AE53CAE6A13F}"/>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14646302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372BB-E41C-4D4E-91CE-094A18FF6340}"/>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3" name="Footer Placeholder 2">
            <a:extLst>
              <a:ext uri="{FF2B5EF4-FFF2-40B4-BE49-F238E27FC236}">
                <a16:creationId xmlns:a16="http://schemas.microsoft.com/office/drawing/2014/main" id="{628F2F2B-6057-456D-97F8-3DC05B9800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A766B-B067-44FF-80EF-90A95DA083B4}"/>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12304133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5D7B-FC66-4DDB-AF2C-2C2712A5C4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273E95-532A-4537-818E-21A1AD4E1C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9866AE-8B7E-4EAD-816E-0EBA34FF1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9AADFC-269E-4420-A949-C29ABD757263}"/>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6" name="Footer Placeholder 5">
            <a:extLst>
              <a:ext uri="{FF2B5EF4-FFF2-40B4-BE49-F238E27FC236}">
                <a16:creationId xmlns:a16="http://schemas.microsoft.com/office/drawing/2014/main" id="{73EE7559-BE9D-4A2A-BE47-FF895733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BC039-F3CE-47AE-93A1-66F3A9B1E099}"/>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1594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F9C9E-762A-FDEA-FCA2-44C209994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8F7F-2838-61A6-5F58-9C444DB82C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8B6F84-2FD3-2A56-AD06-0632AD45B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5EAD81-A48C-C8D3-8DD3-C08458ECCA28}"/>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6" name="Footer Placeholder 5">
            <a:extLst>
              <a:ext uri="{FF2B5EF4-FFF2-40B4-BE49-F238E27FC236}">
                <a16:creationId xmlns:a16="http://schemas.microsoft.com/office/drawing/2014/main" id="{6CFF3C03-8977-4745-00BB-36194584DA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48355-5566-0BB5-B8CC-151ED49EC095}"/>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0375724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F72B-E9A7-49CA-BE4A-3256C8B97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7CDD87-C16E-4679-8B39-934940389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0AA4-D86F-4642-B96F-2E4B4ED86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6C4C1-2D83-443B-80DF-C96852E98D62}"/>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6" name="Footer Placeholder 5">
            <a:extLst>
              <a:ext uri="{FF2B5EF4-FFF2-40B4-BE49-F238E27FC236}">
                <a16:creationId xmlns:a16="http://schemas.microsoft.com/office/drawing/2014/main" id="{F5651CED-4C33-452F-970F-0916999E98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630EEF-E630-457B-8165-D794714FB696}"/>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27894039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919B-08B6-4B12-ADCB-7D8EF857E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42833C-6F5F-44E6-AD9F-4764E70B95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7D572-93C0-4109-BF9E-EE714B0FA7EB}"/>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5" name="Footer Placeholder 4">
            <a:extLst>
              <a:ext uri="{FF2B5EF4-FFF2-40B4-BE49-F238E27FC236}">
                <a16:creationId xmlns:a16="http://schemas.microsoft.com/office/drawing/2014/main" id="{831F0FA4-404C-4950-849D-30CF5B9E9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2DB8C-E3D1-48DD-8AD3-4337D5427B01}"/>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356826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2A27DF-60EB-4ACA-93A9-CDECA72272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53E89F-F3FC-469C-BFD2-ABBAC4CC93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CCCF9-E79E-475C-AB9F-05473C425C42}"/>
              </a:ext>
            </a:extLst>
          </p:cNvPr>
          <p:cNvSpPr>
            <a:spLocks noGrp="1"/>
          </p:cNvSpPr>
          <p:nvPr>
            <p:ph type="dt" sz="half" idx="10"/>
          </p:nvPr>
        </p:nvSpPr>
        <p:spPr/>
        <p:txBody>
          <a:bodyPr/>
          <a:lstStyle/>
          <a:p>
            <a:fld id="{987DA69C-A3BC-48FB-828D-5A6E6B919454}" type="datetimeFigureOut">
              <a:rPr lang="en-US" smtClean="0"/>
              <a:t>2/17/2024</a:t>
            </a:fld>
            <a:endParaRPr lang="en-US"/>
          </a:p>
        </p:txBody>
      </p:sp>
      <p:sp>
        <p:nvSpPr>
          <p:cNvPr id="5" name="Footer Placeholder 4">
            <a:extLst>
              <a:ext uri="{FF2B5EF4-FFF2-40B4-BE49-F238E27FC236}">
                <a16:creationId xmlns:a16="http://schemas.microsoft.com/office/drawing/2014/main" id="{DCC7FB93-87BF-4573-B387-3D2F0735C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E9E86-235A-4E9B-84DD-34D24E003988}"/>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2964053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020020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020020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080328736"/>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080328736"/>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8843195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884319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8248556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82485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0876080"/>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60876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134565829"/>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134565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066778914"/>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a:t>Click to edit </a:t>
            </a:r>
            <a:r>
              <a:rPr lang="en-US" altLang="zh-CN" noProof="0"/>
              <a:t>Text </a:t>
            </a:r>
            <a:r>
              <a:rPr lang="en-US" noProof="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066778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AA3E-70A5-F3CF-F31B-4BA9080EB4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D592B-F63D-CCF0-D9BB-5407D706B9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4B6918-1B94-E647-EF71-B3E361898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101358-C54C-602F-449B-75E51BEFC4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E72774-60C5-1EE1-6E2F-F0D425A752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23A03-2CC5-9FAD-BDF9-D63B6994B725}"/>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8" name="Footer Placeholder 7">
            <a:extLst>
              <a:ext uri="{FF2B5EF4-FFF2-40B4-BE49-F238E27FC236}">
                <a16:creationId xmlns:a16="http://schemas.microsoft.com/office/drawing/2014/main" id="{131FDC74-E1E0-63D3-742C-202AFEC26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E7CBEB-5698-6DBF-BE02-811C7CAC1FA6}"/>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344386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905672841"/>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9056728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60613157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16061315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389572655"/>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3895726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7769076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8776907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455279549"/>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4552795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929236191"/>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9292361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951408364"/>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9514083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02875121"/>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41028751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4347467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434746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9349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5034-BF08-983A-8DE6-84EDDD44C9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7A6F17-2C29-316F-8C5A-F682DF2B853B}"/>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4" name="Footer Placeholder 3">
            <a:extLst>
              <a:ext uri="{FF2B5EF4-FFF2-40B4-BE49-F238E27FC236}">
                <a16:creationId xmlns:a16="http://schemas.microsoft.com/office/drawing/2014/main" id="{E8A0E86C-4599-E776-DADD-2810F25CE9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B9513F-943A-524E-0EBC-B9E9DA7D67A8}"/>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0868136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97017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2728053"/>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16534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21519900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12569314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520743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4124161746"/>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52191366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31201341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35847428"/>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DE429A-FA25-528A-797D-AA962F616DA9}"/>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3" name="Footer Placeholder 2">
            <a:extLst>
              <a:ext uri="{FF2B5EF4-FFF2-40B4-BE49-F238E27FC236}">
                <a16:creationId xmlns:a16="http://schemas.microsoft.com/office/drawing/2014/main" id="{68AEE8A0-DE19-8855-BBD2-C56B5A2C8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16F22B-0F4A-537B-AF3A-B2A508F6F845}"/>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25007568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621120"/>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17247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7312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C9DE-94F8-F5E0-A498-9CE37EB902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FF01E0E-9FB7-FC2B-07BB-68C82F3A73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6DCBAD2-60DD-C333-8ABB-E795B3C0CBAE}"/>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5" name="Footer Placeholder 4">
            <a:extLst>
              <a:ext uri="{FF2B5EF4-FFF2-40B4-BE49-F238E27FC236}">
                <a16:creationId xmlns:a16="http://schemas.microsoft.com/office/drawing/2014/main" id="{146C7C2B-9BB6-6992-8A8F-C7F9690C46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39766B-61DA-B9AA-19F1-FBD365E14657}"/>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8065764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9685-C3AF-5BAD-3021-4DB67F350F8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A89CCD-366C-348C-FCF8-A831B38959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4E45E5-830E-8B45-3CBE-ED52432F58A7}"/>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5" name="Footer Placeholder 4">
            <a:extLst>
              <a:ext uri="{FF2B5EF4-FFF2-40B4-BE49-F238E27FC236}">
                <a16:creationId xmlns:a16="http://schemas.microsoft.com/office/drawing/2014/main" id="{75E927D2-03E7-75D6-6D7C-9E9B677C1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D12438-3045-35E0-C89A-9F9B99F94A1F}"/>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7713598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8369-1AF1-4DB8-F038-7255432D66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26ECFD5-55AE-10AC-EE04-0011DDE5E4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8C54AB-6C97-9F87-AD59-256698B1E945}"/>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5" name="Footer Placeholder 4">
            <a:extLst>
              <a:ext uri="{FF2B5EF4-FFF2-40B4-BE49-F238E27FC236}">
                <a16:creationId xmlns:a16="http://schemas.microsoft.com/office/drawing/2014/main" id="{A3E46E9C-783E-82CF-35D0-F87B044573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533D20-712E-2BFC-E3D0-A4077BA5A426}"/>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850465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459D-7939-1837-491A-E5573CDFB28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B49D1A5-B802-FB35-E6A3-DA558AD041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A2F8BE8-C488-E7B1-33FF-F6762CE72C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A7839A8-77D6-254D-70AC-C275AD500FC3}"/>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6" name="Footer Placeholder 5">
            <a:extLst>
              <a:ext uri="{FF2B5EF4-FFF2-40B4-BE49-F238E27FC236}">
                <a16:creationId xmlns:a16="http://schemas.microsoft.com/office/drawing/2014/main" id="{A3DE816F-B649-5765-3229-5DA60ED041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72DEE2-53C2-9C81-1ADD-8AC99D5CE140}"/>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0186217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AE99-1B92-079D-E37E-41AF0D43376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AC9AA0-0A70-23A0-E465-F4D279F8C3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2BB2CF-1463-0E23-DEEE-49053B3AAC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AD0E680-D4E3-385D-82EE-0849543D97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7B6288-0F0F-F25D-0C20-E1526962E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A9162F4-F453-F195-1ECE-07F753C11428}"/>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8" name="Footer Placeholder 7">
            <a:extLst>
              <a:ext uri="{FF2B5EF4-FFF2-40B4-BE49-F238E27FC236}">
                <a16:creationId xmlns:a16="http://schemas.microsoft.com/office/drawing/2014/main" id="{C09C5555-08C1-2B32-656D-FBEFD42524B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1CE6C7E-5E46-7A77-FA68-36B985176209}"/>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1472988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A907A-ABD2-735E-1E17-527E7EFB531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7BBC24-CEFE-8DC1-DEAB-CC3CAA3BC6DF}"/>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4" name="Footer Placeholder 3">
            <a:extLst>
              <a:ext uri="{FF2B5EF4-FFF2-40B4-BE49-F238E27FC236}">
                <a16:creationId xmlns:a16="http://schemas.microsoft.com/office/drawing/2014/main" id="{5F1AE713-53F0-D163-AAAC-5AB6735A48D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1963A9-DA08-5047-7465-B71799B98814}"/>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9409991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034120-404F-A2AF-7179-E6F0D30164BB}"/>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3" name="Footer Placeholder 2">
            <a:extLst>
              <a:ext uri="{FF2B5EF4-FFF2-40B4-BE49-F238E27FC236}">
                <a16:creationId xmlns:a16="http://schemas.microsoft.com/office/drawing/2014/main" id="{8936FAC4-C585-8B6D-6CC9-09AFD7311CA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593463-B763-C874-BC2D-BDDD2273109B}"/>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84458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DDC6-822A-485E-EA8E-36FA5D26C0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092996-8F69-80BF-11A2-B8DC875D52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759A59-B052-F8F2-6802-77C984ABA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DB88C8-0C0C-4E41-4E68-AC044E42F463}"/>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6" name="Footer Placeholder 5">
            <a:extLst>
              <a:ext uri="{FF2B5EF4-FFF2-40B4-BE49-F238E27FC236}">
                <a16:creationId xmlns:a16="http://schemas.microsoft.com/office/drawing/2014/main" id="{E7C6426F-4008-27AC-15DD-B1DA0BECDC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502AB-C89F-F46F-FAF8-271099500463}"/>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6692745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B041-7E1F-3AEA-1D9C-72436DCC5C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76FA0D-A874-F4ED-A782-9470D2853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0155AE4-4AB0-FCCF-CEB4-F14BFB4B6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11053-80EA-B47C-B564-F746603A8026}"/>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6" name="Footer Placeholder 5">
            <a:extLst>
              <a:ext uri="{FF2B5EF4-FFF2-40B4-BE49-F238E27FC236}">
                <a16:creationId xmlns:a16="http://schemas.microsoft.com/office/drawing/2014/main" id="{C6838B8A-04F0-A04D-69AD-2BD0655243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95EF3A-9623-7B71-9E11-07BEDC153DB9}"/>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36371688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AFA1-DB75-4C18-BB50-2C2AEBB9F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58B8D9A-3D88-F313-4A8A-6FA06F384D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2DC6A67-D14D-C50E-C7B1-D247098BB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8603A-40A6-1B41-44A4-F87DCD4F87B6}"/>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6" name="Footer Placeholder 5">
            <a:extLst>
              <a:ext uri="{FF2B5EF4-FFF2-40B4-BE49-F238E27FC236}">
                <a16:creationId xmlns:a16="http://schemas.microsoft.com/office/drawing/2014/main" id="{8AAFDF97-94CF-F004-8605-6FE88E5A42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B57F32-E20B-A803-FE5C-7DA3D2913E39}"/>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3471423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BF1B-C887-78FE-1F22-503F56ED35B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5030B9-3A6F-B526-12C7-CB3312FBF3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842BF4-5134-63B5-BAEB-911C48130695}"/>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5" name="Footer Placeholder 4">
            <a:extLst>
              <a:ext uri="{FF2B5EF4-FFF2-40B4-BE49-F238E27FC236}">
                <a16:creationId xmlns:a16="http://schemas.microsoft.com/office/drawing/2014/main" id="{D375ED0A-8016-FAA3-8664-B324D594AA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29BB9F-3759-7BE8-2D42-FC37DF2CA3AF}"/>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32691505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A2D30A-BBE7-41DF-75CE-EF0B9AD560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5422973-586A-F046-2E8B-A6CEE38AC3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032295-8771-24EC-A496-3DA16252F8AE}"/>
              </a:ext>
            </a:extLst>
          </p:cNvPr>
          <p:cNvSpPr>
            <a:spLocks noGrp="1"/>
          </p:cNvSpPr>
          <p:nvPr>
            <p:ph type="dt" sz="half" idx="10"/>
          </p:nvPr>
        </p:nvSpPr>
        <p:spPr/>
        <p:txBody>
          <a:bodyPr/>
          <a:lstStyle/>
          <a:p>
            <a:fld id="{AB0371E7-06F8-4EAF-AED6-2A71575B3BB5}" type="datetimeFigureOut">
              <a:rPr lang="en-GB" smtClean="0"/>
              <a:t>17/02/2024</a:t>
            </a:fld>
            <a:endParaRPr lang="en-GB"/>
          </a:p>
        </p:txBody>
      </p:sp>
      <p:sp>
        <p:nvSpPr>
          <p:cNvPr id="5" name="Footer Placeholder 4">
            <a:extLst>
              <a:ext uri="{FF2B5EF4-FFF2-40B4-BE49-F238E27FC236}">
                <a16:creationId xmlns:a16="http://schemas.microsoft.com/office/drawing/2014/main" id="{CCB85DA1-FD25-446F-EA19-2E06CF14BF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3E5739-76A4-978C-5A49-2EFBFDDEB090}"/>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39138041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F5DD6E-BB79-4F96-8FD3-CFBA9160A2EC}"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11267597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F5DD6E-BB79-4F96-8FD3-CFBA9160A2EC}"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8014302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F5DD6E-BB79-4F96-8FD3-CFBA9160A2EC}"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37642603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F5DD6E-BB79-4F96-8FD3-CFBA9160A2EC}"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5031706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F5DD6E-BB79-4F96-8FD3-CFBA9160A2EC}" type="datetimeFigureOut">
              <a:rPr lang="en-US" smtClean="0"/>
              <a:t>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15064784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F5DD6E-BB79-4F96-8FD3-CFBA9160A2EC}" type="datetimeFigureOut">
              <a:rPr lang="en-US" smtClean="0"/>
              <a:t>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261528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785D-22A3-3F05-092C-155EFDBE3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CD6A3C-1563-B77B-3B61-80ADA81ED1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C4DEC9-6C23-7C29-2E4F-D284290BD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432AC-F2DA-2559-1D9A-219C8A7D579B}"/>
              </a:ext>
            </a:extLst>
          </p:cNvPr>
          <p:cNvSpPr>
            <a:spLocks noGrp="1"/>
          </p:cNvSpPr>
          <p:nvPr>
            <p:ph type="dt" sz="half" idx="10"/>
          </p:nvPr>
        </p:nvSpPr>
        <p:spPr/>
        <p:txBody>
          <a:bodyPr/>
          <a:lstStyle/>
          <a:p>
            <a:fld id="{575D9782-5EE0-4106-A421-9EE1EDE21A81}" type="datetimeFigureOut">
              <a:rPr lang="en-US" smtClean="0"/>
              <a:t>2/17/2024</a:t>
            </a:fld>
            <a:endParaRPr lang="en-US"/>
          </a:p>
        </p:txBody>
      </p:sp>
      <p:sp>
        <p:nvSpPr>
          <p:cNvPr id="6" name="Footer Placeholder 5">
            <a:extLst>
              <a:ext uri="{FF2B5EF4-FFF2-40B4-BE49-F238E27FC236}">
                <a16:creationId xmlns:a16="http://schemas.microsoft.com/office/drawing/2014/main" id="{9BDE1E96-FF11-5CC8-6123-C5296364E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1CE86-29D1-C544-367C-33413EEE0AEE}"/>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26588794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F5DD6E-BB79-4F96-8FD3-CFBA9160A2EC}" type="datetimeFigureOut">
              <a:rPr lang="en-US" smtClean="0"/>
              <a:t>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4027384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F5DD6E-BB79-4F96-8FD3-CFBA9160A2EC}"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37987601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F5DD6E-BB79-4F96-8FD3-CFBA9160A2EC}" type="datetimeFigureOut">
              <a:rPr lang="en-US" smtClean="0"/>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14698348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F5DD6E-BB79-4F96-8FD3-CFBA9160A2EC}"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2245536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F5DD6E-BB79-4F96-8FD3-CFBA9160A2EC}" type="datetimeFigureOut">
              <a:rPr lang="en-US" smtClean="0"/>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1B7E9-596A-47D6-B33D-673AF9AA6FD1}" type="slidenum">
              <a:rPr lang="en-US" smtClean="0"/>
              <a:t>‹#›</a:t>
            </a:fld>
            <a:endParaRPr lang="en-US"/>
          </a:p>
        </p:txBody>
      </p:sp>
    </p:spTree>
    <p:extLst>
      <p:ext uri="{BB962C8B-B14F-4D97-AF65-F5344CB8AC3E}">
        <p14:creationId xmlns:p14="http://schemas.microsoft.com/office/powerpoint/2010/main" val="6875891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37527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9736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53427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Content and Pictur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11396157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240.xml"/><Relationship Id="rId18" Type="http://schemas.openxmlformats.org/officeDocument/2006/relationships/slideLayout" Target="../slideLayouts/slideLayout290.xml"/><Relationship Id="rId3" Type="http://schemas.openxmlformats.org/officeDocument/2006/relationships/slideLayout" Target="../slideLayouts/slideLayout140.xml"/><Relationship Id="rId21" Type="http://schemas.openxmlformats.org/officeDocument/2006/relationships/theme" Target="../theme/theme20.xml"/><Relationship Id="rId7" Type="http://schemas.openxmlformats.org/officeDocument/2006/relationships/slideLayout" Target="../slideLayouts/slideLayout180.xml"/><Relationship Id="rId12" Type="http://schemas.openxmlformats.org/officeDocument/2006/relationships/slideLayout" Target="../slideLayouts/slideLayout230.xml"/><Relationship Id="rId17" Type="http://schemas.openxmlformats.org/officeDocument/2006/relationships/slideLayout" Target="../slideLayouts/slideLayout280.xml"/><Relationship Id="rId2" Type="http://schemas.openxmlformats.org/officeDocument/2006/relationships/slideLayout" Target="../slideLayouts/slideLayout130.xml"/><Relationship Id="rId16" Type="http://schemas.openxmlformats.org/officeDocument/2006/relationships/slideLayout" Target="../slideLayouts/slideLayout270.xml"/><Relationship Id="rId20" Type="http://schemas.openxmlformats.org/officeDocument/2006/relationships/slideLayout" Target="../slideLayouts/slideLayout310.xml"/><Relationship Id="rId1" Type="http://schemas.openxmlformats.org/officeDocument/2006/relationships/slideLayout" Target="../slideLayouts/slideLayout120.xml"/><Relationship Id="rId6" Type="http://schemas.openxmlformats.org/officeDocument/2006/relationships/slideLayout" Target="../slideLayouts/slideLayout170.xml"/><Relationship Id="rId11" Type="http://schemas.openxmlformats.org/officeDocument/2006/relationships/slideLayout" Target="../slideLayouts/slideLayout220.xml"/><Relationship Id="rId5" Type="http://schemas.openxmlformats.org/officeDocument/2006/relationships/slideLayout" Target="../slideLayouts/slideLayout160.xml"/><Relationship Id="rId15" Type="http://schemas.openxmlformats.org/officeDocument/2006/relationships/slideLayout" Target="../slideLayouts/slideLayout260.xml"/><Relationship Id="rId10" Type="http://schemas.openxmlformats.org/officeDocument/2006/relationships/slideLayout" Target="../slideLayouts/slideLayout210.xml"/><Relationship Id="rId19" Type="http://schemas.openxmlformats.org/officeDocument/2006/relationships/slideLayout" Target="../slideLayouts/slideLayout300.xml"/><Relationship Id="rId4" Type="http://schemas.openxmlformats.org/officeDocument/2006/relationships/slideLayout" Target="../slideLayouts/slideLayout150.xml"/><Relationship Id="rId9" Type="http://schemas.openxmlformats.org/officeDocument/2006/relationships/slideLayout" Target="../slideLayouts/slideLayout200.xml"/><Relationship Id="rId14" Type="http://schemas.openxmlformats.org/officeDocument/2006/relationships/slideLayout" Target="../slideLayouts/slideLayout2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500.xml"/><Relationship Id="rId13" Type="http://schemas.openxmlformats.org/officeDocument/2006/relationships/slideLayout" Target="../slideLayouts/slideLayout550.xml"/><Relationship Id="rId3" Type="http://schemas.openxmlformats.org/officeDocument/2006/relationships/slideLayout" Target="../slideLayouts/slideLayout450.xml"/><Relationship Id="rId7" Type="http://schemas.openxmlformats.org/officeDocument/2006/relationships/slideLayout" Target="../slideLayouts/slideLayout490.xml"/><Relationship Id="rId12" Type="http://schemas.openxmlformats.org/officeDocument/2006/relationships/slideLayout" Target="../slideLayouts/slideLayout540.xml"/><Relationship Id="rId17" Type="http://schemas.openxmlformats.org/officeDocument/2006/relationships/theme" Target="../theme/theme40.xml"/><Relationship Id="rId2" Type="http://schemas.openxmlformats.org/officeDocument/2006/relationships/slideLayout" Target="../slideLayouts/slideLayout440.xml"/><Relationship Id="rId16" Type="http://schemas.openxmlformats.org/officeDocument/2006/relationships/slideLayout" Target="../slideLayouts/slideLayout580.xml"/><Relationship Id="rId1" Type="http://schemas.openxmlformats.org/officeDocument/2006/relationships/slideLayout" Target="../slideLayouts/slideLayout430.xml"/><Relationship Id="rId6" Type="http://schemas.openxmlformats.org/officeDocument/2006/relationships/slideLayout" Target="../slideLayouts/slideLayout480.xml"/><Relationship Id="rId11" Type="http://schemas.openxmlformats.org/officeDocument/2006/relationships/slideLayout" Target="../slideLayouts/slideLayout530.xml"/><Relationship Id="rId5" Type="http://schemas.openxmlformats.org/officeDocument/2006/relationships/slideLayout" Target="../slideLayouts/slideLayout470.xml"/><Relationship Id="rId15" Type="http://schemas.openxmlformats.org/officeDocument/2006/relationships/slideLayout" Target="../slideLayouts/slideLayout570.xml"/><Relationship Id="rId10" Type="http://schemas.openxmlformats.org/officeDocument/2006/relationships/slideLayout" Target="../slideLayouts/slideLayout520.xml"/><Relationship Id="rId4" Type="http://schemas.openxmlformats.org/officeDocument/2006/relationships/slideLayout" Target="../slideLayouts/slideLayout460.xml"/><Relationship Id="rId9" Type="http://schemas.openxmlformats.org/officeDocument/2006/relationships/slideLayout" Target="../slideLayouts/slideLayout510.xml"/><Relationship Id="rId14" Type="http://schemas.openxmlformats.org/officeDocument/2006/relationships/slideLayout" Target="../slideLayouts/slideLayout5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theme" Target="../theme/theme8.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0AD27-F756-AC2C-8B72-FEFCA37889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B5FE3C-BCBF-2EC6-373E-D97D4D4DD4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BF27F-5A1F-2F1A-0535-2BE11DCD36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5D9782-5EE0-4106-A421-9EE1EDE21A81}" type="datetimeFigureOut">
              <a:rPr lang="en-US" smtClean="0"/>
              <a:t>2/17/2024</a:t>
            </a:fld>
            <a:endParaRPr lang="en-US"/>
          </a:p>
        </p:txBody>
      </p:sp>
      <p:sp>
        <p:nvSpPr>
          <p:cNvPr id="5" name="Footer Placeholder 4">
            <a:extLst>
              <a:ext uri="{FF2B5EF4-FFF2-40B4-BE49-F238E27FC236}">
                <a16:creationId xmlns:a16="http://schemas.microsoft.com/office/drawing/2014/main" id="{61FC2607-269F-B4AF-BA9E-70413BDC0F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30106DF-D25B-595E-0178-B202F2B2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D2F5F1-62C2-44D1-8371-EA2A2B1161E7}" type="slidenum">
              <a:rPr lang="en-US" smtClean="0"/>
              <a:t>‹#›</a:t>
            </a:fld>
            <a:endParaRPr lang="en-US"/>
          </a:p>
        </p:txBody>
      </p:sp>
    </p:spTree>
    <p:extLst>
      <p:ext uri="{BB962C8B-B14F-4D97-AF65-F5344CB8AC3E}">
        <p14:creationId xmlns:p14="http://schemas.microsoft.com/office/powerpoint/2010/main" val="1818336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7540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7540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141A8F-16B4-42B4-BCD2-9D527AEE5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048783-6F45-4CD5-8CBD-3CB1AE64B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955B1-9F51-4C46-AD48-26807E68A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DA69C-A3BC-48FB-828D-5A6E6B919454}" type="datetimeFigureOut">
              <a:rPr lang="en-US" smtClean="0"/>
              <a:t>2/17/2024</a:t>
            </a:fld>
            <a:endParaRPr lang="en-US"/>
          </a:p>
        </p:txBody>
      </p:sp>
      <p:sp>
        <p:nvSpPr>
          <p:cNvPr id="5" name="Footer Placeholder 4">
            <a:extLst>
              <a:ext uri="{FF2B5EF4-FFF2-40B4-BE49-F238E27FC236}">
                <a16:creationId xmlns:a16="http://schemas.microsoft.com/office/drawing/2014/main" id="{0BB688D8-FB80-49EF-B593-170DCB4FFF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269C12-CA27-4FD4-8883-4CDB70D8C2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C475A-FC22-4BB2-81DE-26878B72C705}" type="slidenum">
              <a:rPr lang="en-US" smtClean="0"/>
              <a:t>‹#›</a:t>
            </a:fld>
            <a:endParaRPr lang="en-US"/>
          </a:p>
        </p:txBody>
      </p:sp>
    </p:spTree>
    <p:extLst>
      <p:ext uri="{BB962C8B-B14F-4D97-AF65-F5344CB8AC3E}">
        <p14:creationId xmlns:p14="http://schemas.microsoft.com/office/powerpoint/2010/main" val="125717973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3303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a:t>Presentation Title</a:t>
            </a:r>
          </a:p>
        </p:txBody>
      </p:sp>
    </p:spTree>
    <p:extLst>
      <p:ext uri="{BB962C8B-B14F-4D97-AF65-F5344CB8AC3E}">
        <p14:creationId xmlns:p14="http://schemas.microsoft.com/office/powerpoint/2010/main" val="2023303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3793360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050709"/>
      </p:ext>
    </p:extLst>
  </p:cSld>
  <p:clrMap bg1="lt1" tx1="dk1" bg2="lt2" tx2="dk2" accent1="accent1" accent2="accent2" accent3="accent3" accent4="accent4" accent5="accent5" accent6="accent6" hlink="hlink" folHlink="folHlink"/>
  <p:sldLayoutIdLst>
    <p:sldLayoutId id="2147483737"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51C103-F87D-6EE9-27E4-B58F6DADAC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4F3573E-242C-1C33-5CD8-0DA6AD9369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493687-CC3C-AF39-54B9-F502946A05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371E7-06F8-4EAF-AED6-2A71575B3BB5}" type="datetimeFigureOut">
              <a:rPr lang="en-GB" smtClean="0"/>
              <a:t>17/02/2024</a:t>
            </a:fld>
            <a:endParaRPr lang="en-GB"/>
          </a:p>
        </p:txBody>
      </p:sp>
      <p:sp>
        <p:nvSpPr>
          <p:cNvPr id="5" name="Footer Placeholder 4">
            <a:extLst>
              <a:ext uri="{FF2B5EF4-FFF2-40B4-BE49-F238E27FC236}">
                <a16:creationId xmlns:a16="http://schemas.microsoft.com/office/drawing/2014/main" id="{1D1DF92C-027B-17BA-3003-E4746774A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4C564AA-0688-E589-EC40-93EB092D1C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0878A-FC32-4598-ADD0-66749DB9E5E2}" type="slidenum">
              <a:rPr lang="en-GB" smtClean="0"/>
              <a:t>‹#›</a:t>
            </a:fld>
            <a:endParaRPr lang="en-GB"/>
          </a:p>
        </p:txBody>
      </p:sp>
    </p:spTree>
    <p:extLst>
      <p:ext uri="{BB962C8B-B14F-4D97-AF65-F5344CB8AC3E}">
        <p14:creationId xmlns:p14="http://schemas.microsoft.com/office/powerpoint/2010/main" val="36574197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F5DD6E-BB79-4F96-8FD3-CFBA9160A2EC}" type="datetimeFigureOut">
              <a:rPr lang="en-US" smtClean="0"/>
              <a:t>2/17/2024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1B7E9-596A-47D6-B33D-673AF9AA6FD1}" type="slidenum">
              <a:rPr lang="en-US" smtClean="0"/>
              <a:t>‹#›</a:t>
            </a:fld>
            <a:endParaRPr lang="en-US"/>
          </a:p>
        </p:txBody>
      </p:sp>
    </p:spTree>
    <p:extLst>
      <p:ext uri="{BB962C8B-B14F-4D97-AF65-F5344CB8AC3E}">
        <p14:creationId xmlns:p14="http://schemas.microsoft.com/office/powerpoint/2010/main" val="81973441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12.png"/><Relationship Id="rId1" Type="http://schemas.openxmlformats.org/officeDocument/2006/relationships/slideLayout" Target="../slideLayouts/slideLayout69.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0.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16.pn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22.jpg"/><Relationship Id="rId1" Type="http://schemas.openxmlformats.org/officeDocument/2006/relationships/slideLayout" Target="../slideLayouts/slideLayout50.xml"/></Relationships>
</file>

<file path=ppt/slides/_rels/slide1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18.png"/><Relationship Id="rId1" Type="http://schemas.openxmlformats.org/officeDocument/2006/relationships/slideLayout" Target="../slideLayouts/slideLayout57.xml"/></Relationships>
</file>

<file path=ppt/slides/_rels/slide11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18.png"/><Relationship Id="rId1" Type="http://schemas.openxmlformats.org/officeDocument/2006/relationships/slideLayout" Target="../slideLayouts/slideLayout56.xml"/></Relationships>
</file>

<file path=ppt/slides/_rels/slide113.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4.png"/><Relationship Id="rId18" Type="http://schemas.openxmlformats.org/officeDocument/2006/relationships/image" Target="../media/image125.png"/><Relationship Id="rId3" Type="http://schemas.microsoft.com/office/2007/relationships/hdphoto" Target="../media/hdphoto15.wdp"/><Relationship Id="rId21" Type="http://schemas.openxmlformats.org/officeDocument/2006/relationships/image" Target="../media/image126.png"/><Relationship Id="rId7" Type="http://schemas.microsoft.com/office/2007/relationships/hdphoto" Target="../media/hdphoto17.wdp"/><Relationship Id="rId12" Type="http://schemas.openxmlformats.org/officeDocument/2006/relationships/image" Target="../media/image123.png"/><Relationship Id="rId17" Type="http://schemas.openxmlformats.org/officeDocument/2006/relationships/slide" Target="slide1170.xml"/><Relationship Id="rId2" Type="http://schemas.openxmlformats.org/officeDocument/2006/relationships/image" Target="../media/image119.png"/><Relationship Id="rId16" Type="http://schemas.openxmlformats.org/officeDocument/2006/relationships/image" Target="../media/image125.png"/><Relationship Id="rId20" Type="http://schemas.openxmlformats.org/officeDocument/2006/relationships/slide" Target="slide1190.xml"/><Relationship Id="rId1" Type="http://schemas.openxmlformats.org/officeDocument/2006/relationships/slideLayout" Target="../slideLayouts/slideLayout54.xml"/><Relationship Id="rId6" Type="http://schemas.openxmlformats.org/officeDocument/2006/relationships/image" Target="../media/image121.png"/><Relationship Id="rId11" Type="http://schemas.openxmlformats.org/officeDocument/2006/relationships/slide" Target="slide1150.xml"/><Relationship Id="rId5" Type="http://schemas.microsoft.com/office/2007/relationships/hdphoto" Target="../media/hdphoto16.wdp"/><Relationship Id="rId15" Type="http://schemas.openxmlformats.org/officeDocument/2006/relationships/image" Target="../media/image124.png"/><Relationship Id="rId10" Type="http://schemas.openxmlformats.org/officeDocument/2006/relationships/image" Target="../media/image123.png"/><Relationship Id="rId19" Type="http://schemas.openxmlformats.org/officeDocument/2006/relationships/image" Target="../media/image126.png"/><Relationship Id="rId4" Type="http://schemas.openxmlformats.org/officeDocument/2006/relationships/image" Target="../media/image120.png"/><Relationship Id="rId9" Type="http://schemas.microsoft.com/office/2007/relationships/hdphoto" Target="../media/hdphoto18.wdp"/><Relationship Id="rId14" Type="http://schemas.openxmlformats.org/officeDocument/2006/relationships/slide" Target="slide116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56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490.xml"/></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6.xml"/><Relationship Id="rId5" Type="http://schemas.openxmlformats.org/officeDocument/2006/relationships/image" Target="../media/image130.png"/><Relationship Id="rId4" Type="http://schemas.openxmlformats.org/officeDocument/2006/relationships/image" Target="../media/image129.png"/></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56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53.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490.xml"/></Relationships>
</file>

<file path=ppt/slides/_rels/slide12.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4.jpg"/><Relationship Id="rId3" Type="http://schemas.openxmlformats.org/officeDocument/2006/relationships/image" Target="../media/image24.png"/><Relationship Id="rId7" Type="http://schemas.openxmlformats.org/officeDocument/2006/relationships/image" Target="../media/image28.jpg"/><Relationship Id="rId12" Type="http://schemas.openxmlformats.org/officeDocument/2006/relationships/image" Target="../media/image33.jpg"/><Relationship Id="rId2" Type="http://schemas.openxmlformats.org/officeDocument/2006/relationships/image" Target="../media/image23.png"/><Relationship Id="rId1" Type="http://schemas.openxmlformats.org/officeDocument/2006/relationships/slideLayout" Target="../slideLayouts/slideLayout51.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g"/><Relationship Id="rId9" Type="http://schemas.openxmlformats.org/officeDocument/2006/relationships/image" Target="../media/image30.png"/></Relationships>
</file>

<file path=ppt/slides/_rels/slide120.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31.xml"/></Relationships>
</file>

<file path=ppt/slides/_rels/slide12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135.png"/><Relationship Id="rId1" Type="http://schemas.openxmlformats.org/officeDocument/2006/relationships/slideLayout" Target="../slideLayouts/slideLayout65.xml"/></Relationships>
</file>

<file path=ppt/slides/_rels/slide12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36.png"/><Relationship Id="rId1" Type="http://schemas.openxmlformats.org/officeDocument/2006/relationships/slideLayout" Target="../slideLayouts/slideLayout69.xml"/></Relationships>
</file>

<file path=ppt/slides/_rels/slide12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37.png"/><Relationship Id="rId1" Type="http://schemas.openxmlformats.org/officeDocument/2006/relationships/slideLayout" Target="../slideLayouts/slideLayout62.xml"/><Relationship Id="rId5" Type="http://schemas.microsoft.com/office/2007/relationships/hdphoto" Target="../media/hdphoto22.wdp"/><Relationship Id="rId4" Type="http://schemas.openxmlformats.org/officeDocument/2006/relationships/image" Target="../media/image138.png"/></Relationships>
</file>

<file path=ppt/slides/_rels/slide126.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139.png"/><Relationship Id="rId1" Type="http://schemas.openxmlformats.org/officeDocument/2006/relationships/slideLayout" Target="../slideLayouts/slideLayout69.xml"/></Relationships>
</file>

<file path=ppt/slides/_rels/slide127.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40.png"/><Relationship Id="rId1" Type="http://schemas.openxmlformats.org/officeDocument/2006/relationships/slideLayout" Target="../slideLayouts/slideLayout69.xml"/></Relationships>
</file>

<file path=ppt/slides/_rels/slide128.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141.png"/><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142.png"/><Relationship Id="rId1" Type="http://schemas.openxmlformats.org/officeDocument/2006/relationships/slideLayout" Target="../slideLayouts/slideLayout6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3.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143.png"/><Relationship Id="rId1" Type="http://schemas.openxmlformats.org/officeDocument/2006/relationships/slideLayout" Target="../slideLayouts/slideLayout8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144.png"/><Relationship Id="rId1" Type="http://schemas.openxmlformats.org/officeDocument/2006/relationships/slideLayout" Target="../slideLayouts/slideLayout74.xml"/></Relationships>
</file>

<file path=ppt/slides/_rels/slide1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4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29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2.png"/><Relationship Id="rId5" Type="http://schemas.openxmlformats.org/officeDocument/2006/relationships/slide" Target="slide151.xml"/><Relationship Id="rId15" Type="http://schemas.openxmlformats.org/officeDocument/2006/relationships/image" Target="../media/image39.png"/><Relationship Id="rId23" Type="http://schemas.openxmlformats.org/officeDocument/2006/relationships/slide" Target="slide26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2" Type="http://schemas.openxmlformats.org/officeDocument/2006/relationships/image" Target="../media/image42.png"/></Relationships>
</file>

<file path=ppt/slides/_rels/slide140.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146.png"/><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8.xml"/></Relationships>
</file>

<file path=ppt/slides/_rels/slide1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8.xml"/></Relationships>
</file>

<file path=ppt/slides/_rels/slide1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8.xml"/></Relationships>
</file>

<file path=ppt/slides/_rels/slide1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8.xml"/></Relationships>
</file>

<file path=ppt/slides/_rels/slide1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8.xml"/></Relationships>
</file>

<file path=ppt/slides/_rels/slide14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jpeg"/><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140.xml"/></Relationships>
</file>

<file path=ppt/slides/_rels/slide16.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4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29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2.png"/><Relationship Id="rId5" Type="http://schemas.openxmlformats.org/officeDocument/2006/relationships/slide" Target="slide151.xml"/><Relationship Id="rId15" Type="http://schemas.openxmlformats.org/officeDocument/2006/relationships/image" Target="../media/image39.png"/><Relationship Id="rId23" Type="http://schemas.openxmlformats.org/officeDocument/2006/relationships/slide" Target="slide26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2"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4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29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2.png"/><Relationship Id="rId5" Type="http://schemas.openxmlformats.org/officeDocument/2006/relationships/slide" Target="slide151.xml"/><Relationship Id="rId15" Type="http://schemas.openxmlformats.org/officeDocument/2006/relationships/image" Target="../media/image39.png"/><Relationship Id="rId23" Type="http://schemas.openxmlformats.org/officeDocument/2006/relationships/slide" Target="slide26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2"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4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29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2.png"/><Relationship Id="rId5" Type="http://schemas.openxmlformats.org/officeDocument/2006/relationships/slide" Target="slide151.xml"/><Relationship Id="rId15" Type="http://schemas.openxmlformats.org/officeDocument/2006/relationships/image" Target="../media/image39.png"/><Relationship Id="rId23" Type="http://schemas.openxmlformats.org/officeDocument/2006/relationships/slide" Target="slide26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2"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4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29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2.png"/><Relationship Id="rId5" Type="http://schemas.openxmlformats.org/officeDocument/2006/relationships/slide" Target="slide151.xml"/><Relationship Id="rId15" Type="http://schemas.openxmlformats.org/officeDocument/2006/relationships/image" Target="../media/image39.png"/><Relationship Id="rId23" Type="http://schemas.openxmlformats.org/officeDocument/2006/relationships/slide" Target="slide26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2"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4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29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2.png"/><Relationship Id="rId5" Type="http://schemas.openxmlformats.org/officeDocument/2006/relationships/slide" Target="slide151.xml"/><Relationship Id="rId15" Type="http://schemas.openxmlformats.org/officeDocument/2006/relationships/image" Target="../media/image39.png"/><Relationship Id="rId23" Type="http://schemas.openxmlformats.org/officeDocument/2006/relationships/slide" Target="slide25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2"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slide" Target="slide270.xml"/><Relationship Id="rId2" Type="http://schemas.openxmlformats.org/officeDocument/2006/relationships/image" Target="../media/image42.png"/><Relationship Id="rId1" Type="http://schemas.openxmlformats.org/officeDocument/2006/relationships/slideLayout" Target="../slideLayouts/slideLayout5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slide" Target="slide260.xml"/></Relationships>
</file>

<file path=ppt/slides/_rels/slide2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500.xml"/><Relationship Id="rId6" Type="http://schemas.openxmlformats.org/officeDocument/2006/relationships/slide" Target="slide270.xml"/><Relationship Id="rId5" Type="http://schemas.openxmlformats.org/officeDocument/2006/relationships/image" Target="../media/image49.png"/><Relationship Id="rId4" Type="http://schemas.openxmlformats.org/officeDocument/2006/relationships/slide" Target="slide26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26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5" Type="http://schemas.openxmlformats.org/officeDocument/2006/relationships/slide" Target="slide151.xml"/><Relationship Id="rId15" Type="http://schemas.openxmlformats.org/officeDocument/2006/relationships/image" Target="../media/image39.png"/><Relationship Id="rId10" Type="http://schemas.openxmlformats.org/officeDocument/2006/relationships/image" Target="../media/image38.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2" Type="http://schemas.openxmlformats.org/officeDocument/2006/relationships/slide" Target="slide290.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9.xml"/></Relationships>
</file>

<file path=ppt/slides/_rels/slide29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9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slide" Target="slide330.xml"/><Relationship Id="rId5" Type="http://schemas.openxmlformats.org/officeDocument/2006/relationships/image" Target="../media/image59.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0.xml"/></Relationships>
</file>

<file path=ppt/slides/_rels/slide3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slide" Target="slide330.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slide" Target="slide360.xml"/><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slide" Target="slide370.xml"/></Relationships>
</file>

<file path=ppt/slides/_rels/slide3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0.xml"/><Relationship Id="rId4" Type="http://schemas.openxmlformats.org/officeDocument/2006/relationships/slide" Target="slide370.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140.xml"/></Relationships>
</file>

<file path=ppt/slides/_rels/slide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slide" Target="slide360.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8" Type="http://schemas.openxmlformats.org/officeDocument/2006/relationships/slide" Target="slide400.xml"/><Relationship Id="rId3" Type="http://schemas.openxmlformats.org/officeDocument/2006/relationships/slide" Target="slide360.xml"/><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3.png"/><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slide" Target="slide510.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0.xml"/></Relationships>
</file>

<file path=ppt/slides/_rels/slide41.xml.rels><?xml version="1.0" encoding="UTF-8" standalone="yes"?>
<Relationships xmlns="http://schemas.openxmlformats.org/package/2006/relationships"><Relationship Id="rId8" Type="http://schemas.openxmlformats.org/officeDocument/2006/relationships/slide" Target="slide400.xml"/><Relationship Id="rId3" Type="http://schemas.openxmlformats.org/officeDocument/2006/relationships/slide" Target="slide360.xml"/><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3.png"/><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 Target="slide400.xml"/><Relationship Id="rId7"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slide" Target="slide360.xml"/><Relationship Id="rId5" Type="http://schemas.openxmlformats.org/officeDocument/2006/relationships/image" Target="../media/image63.png"/><Relationship Id="rId4" Type="http://schemas.openxmlformats.org/officeDocument/2006/relationships/image" Target="../media/image67.png"/><Relationship Id="rId9" Type="http://schemas.openxmlformats.org/officeDocument/2006/relationships/image" Target="../media/image62.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4.xml"/><Relationship Id="rId5" Type="http://schemas.openxmlformats.org/officeDocument/2006/relationships/image" Target="../media/image75.jp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6.jpg"/><Relationship Id="rId1" Type="http://schemas.openxmlformats.org/officeDocument/2006/relationships/slideLayout" Target="../slideLayouts/slideLayout24.xml"/><Relationship Id="rId4" Type="http://schemas.openxmlformats.org/officeDocument/2006/relationships/image" Target="../media/image72.jp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slide" Target="slide510.xml"/></Relationships>
</file>

<file path=ppt/slides/_rels/slide6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9.png"/><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3.png"/><Relationship Id="rId1" Type="http://schemas.openxmlformats.org/officeDocument/2006/relationships/slideLayout" Target="../slideLayouts/slideLayout28.xml"/><Relationship Id="rId5" Type="http://schemas.microsoft.com/office/2007/relationships/hdphoto" Target="../media/hdphoto9.wdp"/><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slide" Target="slide810.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65.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70.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8.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38.xml"/><Relationship Id="rId6" Type="http://schemas.openxmlformats.org/officeDocument/2006/relationships/image" Target="../media/image13.png"/><Relationship Id="rId5" Type="http://schemas.microsoft.com/office/2007/relationships/hdphoto" Target="../media/hdphoto2.wdp"/><Relationship Id="rId10" Type="http://schemas.openxmlformats.org/officeDocument/2006/relationships/image" Target="../media/image16.svg"/><Relationship Id="rId4" Type="http://schemas.openxmlformats.org/officeDocument/2006/relationships/image" Target="../media/image12.png"/><Relationship Id="rId9"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87.jpg"/><Relationship Id="rId1" Type="http://schemas.openxmlformats.org/officeDocument/2006/relationships/slideLayout" Target="../slideLayouts/slideLayout13.xml"/><Relationship Id="rId5" Type="http://schemas.openxmlformats.org/officeDocument/2006/relationships/image" Target="../media/image104.jpeg"/><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69.xml"/><Relationship Id="rId5" Type="http://schemas.openxmlformats.org/officeDocument/2006/relationships/image" Target="../media/image109.jpeg"/><Relationship Id="rId4" Type="http://schemas.openxmlformats.org/officeDocument/2006/relationships/image" Target="../media/image108.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30.xml"/><Relationship Id="rId5" Type="http://schemas.openxmlformats.org/officeDocument/2006/relationships/image" Target="../media/image109.jpeg"/><Relationship Id="rId4" Type="http://schemas.openxmlformats.org/officeDocument/2006/relationships/image" Target="../media/image10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omputer on a black background&#10;&#10;Description automatically generated">
            <a:extLst>
              <a:ext uri="{FF2B5EF4-FFF2-40B4-BE49-F238E27FC236}">
                <a16:creationId xmlns:a16="http://schemas.microsoft.com/office/drawing/2014/main" id="{7960F0E7-F87A-7AD6-3A9D-C6A6FB348186}"/>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460250" y="-577457"/>
            <a:ext cx="10716770" cy="8608746"/>
          </a:xfrm>
          <a:prstGeom prst="rect">
            <a:avLst/>
          </a:prstGeom>
        </p:spPr>
      </p:pic>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Freeform: Shape 6">
            <a:extLst>
              <a:ext uri="{FF2B5EF4-FFF2-40B4-BE49-F238E27FC236}">
                <a16:creationId xmlns:a16="http://schemas.microsoft.com/office/drawing/2014/main" id="{C27893CE-3B62-F267-7A01-46F1D0788800}"/>
              </a:ext>
            </a:extLst>
          </p:cNvPr>
          <p:cNvSpPr/>
          <p:nvPr/>
        </p:nvSpPr>
        <p:spPr>
          <a:xfrm>
            <a:off x="6096000" y="-1718"/>
            <a:ext cx="6099050" cy="6859718"/>
          </a:xfrm>
          <a:custGeom>
            <a:avLst/>
            <a:gdLst/>
            <a:ahLst/>
            <a:cxnLst/>
            <a:rect l="l" t="t" r="r" b="b"/>
            <a:pathLst>
              <a:path w="6086852" h="6859718">
                <a:moveTo>
                  <a:pt x="2305140" y="5095000"/>
                </a:moveTo>
                <a:cubicBezTo>
                  <a:pt x="2317474" y="5095000"/>
                  <a:pt x="2325636" y="5100441"/>
                  <a:pt x="2329626" y="5111324"/>
                </a:cubicBezTo>
                <a:cubicBezTo>
                  <a:pt x="2333617" y="5122207"/>
                  <a:pt x="2335612" y="5146332"/>
                  <a:pt x="2335612" y="5183697"/>
                </a:cubicBezTo>
                <a:lnTo>
                  <a:pt x="2335612" y="5236480"/>
                </a:lnTo>
                <a:lnTo>
                  <a:pt x="2271402" y="5236480"/>
                </a:lnTo>
                <a:lnTo>
                  <a:pt x="2271402" y="5183697"/>
                </a:lnTo>
                <a:cubicBezTo>
                  <a:pt x="2271402" y="5143067"/>
                  <a:pt x="2273216" y="5118126"/>
                  <a:pt x="2276844" y="5108875"/>
                </a:cubicBezTo>
                <a:cubicBezTo>
                  <a:pt x="2280471" y="5099625"/>
                  <a:pt x="2289903" y="5095000"/>
                  <a:pt x="2305140" y="5095000"/>
                </a:cubicBezTo>
                <a:close/>
                <a:moveTo>
                  <a:pt x="650310" y="4980183"/>
                </a:moveTo>
                <a:lnTo>
                  <a:pt x="770687" y="5584193"/>
                </a:lnTo>
                <a:cubicBezTo>
                  <a:pt x="779768" y="5628814"/>
                  <a:pt x="784308" y="5654026"/>
                  <a:pt x="784308" y="5659830"/>
                </a:cubicBezTo>
                <a:cubicBezTo>
                  <a:pt x="784308" y="5671802"/>
                  <a:pt x="779402" y="5679510"/>
                  <a:pt x="769590" y="5682957"/>
                </a:cubicBezTo>
                <a:cubicBezTo>
                  <a:pt x="759779" y="5686403"/>
                  <a:pt x="737794" y="5688126"/>
                  <a:pt x="703637" y="5688126"/>
                </a:cubicBezTo>
                <a:lnTo>
                  <a:pt x="703637" y="5803487"/>
                </a:lnTo>
                <a:lnTo>
                  <a:pt x="836938" y="5803487"/>
                </a:lnTo>
                <a:cubicBezTo>
                  <a:pt x="897877" y="5803487"/>
                  <a:pt x="942221" y="5798861"/>
                  <a:pt x="969970" y="5789611"/>
                </a:cubicBezTo>
                <a:cubicBezTo>
                  <a:pt x="997719" y="5780360"/>
                  <a:pt x="1019392" y="5765940"/>
                  <a:pt x="1034988" y="5746351"/>
                </a:cubicBezTo>
                <a:cubicBezTo>
                  <a:pt x="1050584" y="5726761"/>
                  <a:pt x="1061738" y="5701911"/>
                  <a:pt x="1068449" y="5671802"/>
                </a:cubicBezTo>
                <a:cubicBezTo>
                  <a:pt x="1075161" y="5641692"/>
                  <a:pt x="1083484" y="5585287"/>
                  <a:pt x="1093421" y="5502587"/>
                </a:cubicBezTo>
                <a:lnTo>
                  <a:pt x="1156237" y="4980183"/>
                </a:lnTo>
                <a:lnTo>
                  <a:pt x="957349" y="4980183"/>
                </a:lnTo>
                <a:lnTo>
                  <a:pt x="922115" y="5467744"/>
                </a:lnTo>
                <a:lnTo>
                  <a:pt x="849878" y="4980183"/>
                </a:lnTo>
                <a:close/>
                <a:moveTo>
                  <a:pt x="2984382" y="4967124"/>
                </a:moveTo>
                <a:cubicBezTo>
                  <a:pt x="2954272" y="4967124"/>
                  <a:pt x="2927427" y="4973937"/>
                  <a:pt x="2903847" y="4987563"/>
                </a:cubicBezTo>
                <a:cubicBezTo>
                  <a:pt x="2880267" y="5001190"/>
                  <a:pt x="2859952" y="5021630"/>
                  <a:pt x="2842902" y="5048883"/>
                </a:cubicBezTo>
                <a:lnTo>
                  <a:pt x="2846711" y="4980183"/>
                </a:lnTo>
                <a:lnTo>
                  <a:pt x="2629594" y="4980183"/>
                </a:lnTo>
                <a:lnTo>
                  <a:pt x="2629594" y="5702274"/>
                </a:lnTo>
                <a:lnTo>
                  <a:pt x="2842902" y="5702274"/>
                </a:lnTo>
                <a:lnTo>
                  <a:pt x="2842902" y="5201654"/>
                </a:lnTo>
                <a:cubicBezTo>
                  <a:pt x="2842902" y="5166828"/>
                  <a:pt x="2843265" y="5144064"/>
                  <a:pt x="2843990" y="5133362"/>
                </a:cubicBezTo>
                <a:cubicBezTo>
                  <a:pt x="2844716" y="5122661"/>
                  <a:pt x="2848525" y="5113591"/>
                  <a:pt x="2855418" y="5106155"/>
                </a:cubicBezTo>
                <a:cubicBezTo>
                  <a:pt x="2862310" y="5098718"/>
                  <a:pt x="2870654" y="5095000"/>
                  <a:pt x="2880448" y="5095000"/>
                </a:cubicBezTo>
                <a:cubicBezTo>
                  <a:pt x="2896048" y="5095000"/>
                  <a:pt x="2905570" y="5102074"/>
                  <a:pt x="2909016" y="5116222"/>
                </a:cubicBezTo>
                <a:cubicBezTo>
                  <a:pt x="2912463" y="5130370"/>
                  <a:pt x="2914186" y="5172813"/>
                  <a:pt x="2914186" y="5243553"/>
                </a:cubicBezTo>
                <a:lnTo>
                  <a:pt x="2914186" y="5702274"/>
                </a:lnTo>
                <a:lnTo>
                  <a:pt x="3127494" y="5702274"/>
                </a:lnTo>
                <a:lnTo>
                  <a:pt x="3127494" y="5231582"/>
                </a:lnTo>
                <a:cubicBezTo>
                  <a:pt x="3127494" y="5169549"/>
                  <a:pt x="3129761" y="5131276"/>
                  <a:pt x="3134296" y="5116766"/>
                </a:cubicBezTo>
                <a:cubicBezTo>
                  <a:pt x="3138830" y="5102255"/>
                  <a:pt x="3148897" y="5095000"/>
                  <a:pt x="3164496" y="5095000"/>
                </a:cubicBezTo>
                <a:cubicBezTo>
                  <a:pt x="3179732" y="5095000"/>
                  <a:pt x="3189437" y="5102346"/>
                  <a:pt x="3193608" y="5117038"/>
                </a:cubicBezTo>
                <a:cubicBezTo>
                  <a:pt x="3197780" y="5131730"/>
                  <a:pt x="3199866" y="5169912"/>
                  <a:pt x="3199866" y="5231582"/>
                </a:cubicBezTo>
                <a:lnTo>
                  <a:pt x="3199866" y="5702274"/>
                </a:lnTo>
                <a:lnTo>
                  <a:pt x="3413174" y="5702274"/>
                </a:lnTo>
                <a:lnTo>
                  <a:pt x="3413174" y="5189138"/>
                </a:lnTo>
                <a:cubicBezTo>
                  <a:pt x="3413174" y="5130007"/>
                  <a:pt x="3409728" y="5087291"/>
                  <a:pt x="3402835" y="5060990"/>
                </a:cubicBezTo>
                <a:cubicBezTo>
                  <a:pt x="3395943" y="5034689"/>
                  <a:pt x="3380253" y="5012470"/>
                  <a:pt x="3355766" y="4994331"/>
                </a:cubicBezTo>
                <a:cubicBezTo>
                  <a:pt x="3331279" y="4976193"/>
                  <a:pt x="3300353" y="4967124"/>
                  <a:pt x="3262988" y="4967124"/>
                </a:cubicBezTo>
                <a:cubicBezTo>
                  <a:pt x="3234692" y="4967124"/>
                  <a:pt x="3208936" y="4973937"/>
                  <a:pt x="3185718" y="4987563"/>
                </a:cubicBezTo>
                <a:cubicBezTo>
                  <a:pt x="3162501" y="5001190"/>
                  <a:pt x="3141642" y="5021630"/>
                  <a:pt x="3123141" y="5048883"/>
                </a:cubicBezTo>
                <a:cubicBezTo>
                  <a:pt x="3089403" y="4994377"/>
                  <a:pt x="3043150" y="4967124"/>
                  <a:pt x="2984382" y="4967124"/>
                </a:cubicBezTo>
                <a:close/>
                <a:moveTo>
                  <a:pt x="2294800" y="4967124"/>
                </a:moveTo>
                <a:cubicBezTo>
                  <a:pt x="2244376" y="4967124"/>
                  <a:pt x="2199755" y="4976828"/>
                  <a:pt x="2160939" y="4996236"/>
                </a:cubicBezTo>
                <a:cubicBezTo>
                  <a:pt x="2122123" y="5015644"/>
                  <a:pt x="2094190" y="5043577"/>
                  <a:pt x="2077140" y="5080035"/>
                </a:cubicBezTo>
                <a:cubicBezTo>
                  <a:pt x="2060089" y="5116494"/>
                  <a:pt x="2051564" y="5166284"/>
                  <a:pt x="2051564" y="5229405"/>
                </a:cubicBezTo>
                <a:lnTo>
                  <a:pt x="2051564" y="5439992"/>
                </a:lnTo>
                <a:cubicBezTo>
                  <a:pt x="2051564" y="5493682"/>
                  <a:pt x="2055373" y="5534584"/>
                  <a:pt x="2062992" y="5562699"/>
                </a:cubicBezTo>
                <a:cubicBezTo>
                  <a:pt x="2070610" y="5590813"/>
                  <a:pt x="2084304" y="5616570"/>
                  <a:pt x="2104075" y="5639969"/>
                </a:cubicBezTo>
                <a:cubicBezTo>
                  <a:pt x="2123846" y="5663367"/>
                  <a:pt x="2151507" y="5681778"/>
                  <a:pt x="2187058" y="5695200"/>
                </a:cubicBezTo>
                <a:cubicBezTo>
                  <a:pt x="2222610" y="5708623"/>
                  <a:pt x="2263603" y="5715334"/>
                  <a:pt x="2310037" y="5715334"/>
                </a:cubicBezTo>
                <a:cubicBezTo>
                  <a:pt x="2357922" y="5715334"/>
                  <a:pt x="2397736" y="5708532"/>
                  <a:pt x="2429478" y="5694928"/>
                </a:cubicBezTo>
                <a:cubicBezTo>
                  <a:pt x="2461220" y="5681324"/>
                  <a:pt x="2487431" y="5660919"/>
                  <a:pt x="2508108" y="5633711"/>
                </a:cubicBezTo>
                <a:cubicBezTo>
                  <a:pt x="2528786" y="5606503"/>
                  <a:pt x="2541936" y="5580928"/>
                  <a:pt x="2547560" y="5556985"/>
                </a:cubicBezTo>
                <a:cubicBezTo>
                  <a:pt x="2553182" y="5533043"/>
                  <a:pt x="2555994" y="5498761"/>
                  <a:pt x="2555994" y="5454140"/>
                </a:cubicBezTo>
                <a:lnTo>
                  <a:pt x="2555994" y="5400813"/>
                </a:lnTo>
                <a:lnTo>
                  <a:pt x="2347584" y="5400813"/>
                </a:lnTo>
                <a:lnTo>
                  <a:pt x="2347584" y="5496040"/>
                </a:lnTo>
                <a:cubicBezTo>
                  <a:pt x="2347584" y="5531954"/>
                  <a:pt x="2344772" y="5556169"/>
                  <a:pt x="2339149" y="5568685"/>
                </a:cubicBezTo>
                <a:cubicBezTo>
                  <a:pt x="2333526" y="5581200"/>
                  <a:pt x="2322371" y="5587458"/>
                  <a:pt x="2305684" y="5587458"/>
                </a:cubicBezTo>
                <a:cubicBezTo>
                  <a:pt x="2292261" y="5587458"/>
                  <a:pt x="2283192" y="5582742"/>
                  <a:pt x="2278476" y="5573310"/>
                </a:cubicBezTo>
                <a:cubicBezTo>
                  <a:pt x="2273760" y="5563878"/>
                  <a:pt x="2271402" y="5542837"/>
                  <a:pt x="2271402" y="5510188"/>
                </a:cubicBezTo>
                <a:lnTo>
                  <a:pt x="2271402" y="5354016"/>
                </a:lnTo>
                <a:lnTo>
                  <a:pt x="2555994" y="5354016"/>
                </a:lnTo>
                <a:lnTo>
                  <a:pt x="2555994" y="5258245"/>
                </a:lnTo>
                <a:cubicBezTo>
                  <a:pt x="2555994" y="5188231"/>
                  <a:pt x="2547922" y="5133907"/>
                  <a:pt x="2531779" y="5095272"/>
                </a:cubicBezTo>
                <a:cubicBezTo>
                  <a:pt x="2515636" y="5056637"/>
                  <a:pt x="2487521" y="5025620"/>
                  <a:pt x="2447436" y="5002222"/>
                </a:cubicBezTo>
                <a:cubicBezTo>
                  <a:pt x="2407349" y="4978823"/>
                  <a:pt x="2356471" y="4967124"/>
                  <a:pt x="2294800" y="4967124"/>
                </a:cubicBezTo>
                <a:close/>
                <a:moveTo>
                  <a:pt x="1402451" y="4967124"/>
                </a:moveTo>
                <a:cubicBezTo>
                  <a:pt x="1354202" y="4967124"/>
                  <a:pt x="1311849" y="4974560"/>
                  <a:pt x="1275391" y="4989434"/>
                </a:cubicBezTo>
                <a:cubicBezTo>
                  <a:pt x="1238933" y="5004307"/>
                  <a:pt x="1213085" y="5025439"/>
                  <a:pt x="1197849" y="5052828"/>
                </a:cubicBezTo>
                <a:cubicBezTo>
                  <a:pt x="1182613" y="5080217"/>
                  <a:pt x="1174995" y="5122751"/>
                  <a:pt x="1174995" y="5180432"/>
                </a:cubicBezTo>
                <a:cubicBezTo>
                  <a:pt x="1174995" y="5221062"/>
                  <a:pt x="1182069" y="5256160"/>
                  <a:pt x="1196217" y="5285725"/>
                </a:cubicBezTo>
                <a:cubicBezTo>
                  <a:pt x="1210365" y="5315291"/>
                  <a:pt x="1249725" y="5348212"/>
                  <a:pt x="1314298" y="5384489"/>
                </a:cubicBezTo>
                <a:cubicBezTo>
                  <a:pt x="1391205" y="5427296"/>
                  <a:pt x="1433830" y="5453052"/>
                  <a:pt x="1442174" y="5461759"/>
                </a:cubicBezTo>
                <a:cubicBezTo>
                  <a:pt x="1450155" y="5470465"/>
                  <a:pt x="1454145" y="5492050"/>
                  <a:pt x="1454145" y="5526513"/>
                </a:cubicBezTo>
                <a:cubicBezTo>
                  <a:pt x="1454145" y="5551544"/>
                  <a:pt x="1451062" y="5567959"/>
                  <a:pt x="1444894" y="5575759"/>
                </a:cubicBezTo>
                <a:cubicBezTo>
                  <a:pt x="1438727" y="5583558"/>
                  <a:pt x="1427844" y="5587458"/>
                  <a:pt x="1412245" y="5587458"/>
                </a:cubicBezTo>
                <a:cubicBezTo>
                  <a:pt x="1397735" y="5587458"/>
                  <a:pt x="1388030" y="5581654"/>
                  <a:pt x="1383133" y="5570045"/>
                </a:cubicBezTo>
                <a:cubicBezTo>
                  <a:pt x="1378236" y="5558436"/>
                  <a:pt x="1375787" y="5533224"/>
                  <a:pt x="1375787" y="5494408"/>
                </a:cubicBezTo>
                <a:lnTo>
                  <a:pt x="1375787" y="5448699"/>
                </a:lnTo>
                <a:lnTo>
                  <a:pt x="1180980" y="5448699"/>
                </a:lnTo>
                <a:lnTo>
                  <a:pt x="1180980" y="5483525"/>
                </a:lnTo>
                <a:cubicBezTo>
                  <a:pt x="1180980" y="5543744"/>
                  <a:pt x="1188417" y="5588728"/>
                  <a:pt x="1203291" y="5618475"/>
                </a:cubicBezTo>
                <a:cubicBezTo>
                  <a:pt x="1218164" y="5648222"/>
                  <a:pt x="1245462" y="5671802"/>
                  <a:pt x="1285186" y="5689214"/>
                </a:cubicBezTo>
                <a:cubicBezTo>
                  <a:pt x="1324909" y="5706627"/>
                  <a:pt x="1372704" y="5715334"/>
                  <a:pt x="1428570" y="5715334"/>
                </a:cubicBezTo>
                <a:cubicBezTo>
                  <a:pt x="1478995" y="5715334"/>
                  <a:pt x="1522073" y="5707262"/>
                  <a:pt x="1557806" y="5691119"/>
                </a:cubicBezTo>
                <a:cubicBezTo>
                  <a:pt x="1593539" y="5674976"/>
                  <a:pt x="1619023" y="5651940"/>
                  <a:pt x="1634260" y="5622012"/>
                </a:cubicBezTo>
                <a:cubicBezTo>
                  <a:pt x="1649496" y="5592083"/>
                  <a:pt x="1657114" y="5547735"/>
                  <a:pt x="1657114" y="5488966"/>
                </a:cubicBezTo>
                <a:cubicBezTo>
                  <a:pt x="1657114" y="5436365"/>
                  <a:pt x="1647138" y="5396279"/>
                  <a:pt x="1627186" y="5368708"/>
                </a:cubicBezTo>
                <a:cubicBezTo>
                  <a:pt x="1607233" y="5341138"/>
                  <a:pt x="1565334" y="5311754"/>
                  <a:pt x="1501486" y="5280556"/>
                </a:cubicBezTo>
                <a:cubicBezTo>
                  <a:pt x="1453601" y="5256976"/>
                  <a:pt x="1421949" y="5239019"/>
                  <a:pt x="1406532" y="5226685"/>
                </a:cubicBezTo>
                <a:cubicBezTo>
                  <a:pt x="1391114" y="5214350"/>
                  <a:pt x="1381863" y="5203014"/>
                  <a:pt x="1378780" y="5192675"/>
                </a:cubicBezTo>
                <a:cubicBezTo>
                  <a:pt x="1375696" y="5182336"/>
                  <a:pt x="1374155" y="5166102"/>
                  <a:pt x="1374155" y="5143974"/>
                </a:cubicBezTo>
                <a:cubicBezTo>
                  <a:pt x="1374155" y="5127649"/>
                  <a:pt x="1377238" y="5115405"/>
                  <a:pt x="1383405" y="5107243"/>
                </a:cubicBezTo>
                <a:cubicBezTo>
                  <a:pt x="1389572" y="5099081"/>
                  <a:pt x="1398823" y="5095000"/>
                  <a:pt x="1411157" y="5095000"/>
                </a:cubicBezTo>
                <a:cubicBezTo>
                  <a:pt x="1426393" y="5095000"/>
                  <a:pt x="1435916" y="5099443"/>
                  <a:pt x="1439725" y="5108331"/>
                </a:cubicBezTo>
                <a:cubicBezTo>
                  <a:pt x="1443534" y="5117219"/>
                  <a:pt x="1445439" y="5138350"/>
                  <a:pt x="1445439" y="5171725"/>
                </a:cubicBezTo>
                <a:lnTo>
                  <a:pt x="1445439" y="5210904"/>
                </a:lnTo>
                <a:lnTo>
                  <a:pt x="1640245" y="5210904"/>
                </a:lnTo>
                <a:lnTo>
                  <a:pt x="1640245" y="5169004"/>
                </a:lnTo>
                <a:cubicBezTo>
                  <a:pt x="1640245" y="5132728"/>
                  <a:pt x="1638341" y="5106064"/>
                  <a:pt x="1634532" y="5089014"/>
                </a:cubicBezTo>
                <a:cubicBezTo>
                  <a:pt x="1630723" y="5071964"/>
                  <a:pt x="1619840" y="5053463"/>
                  <a:pt x="1601883" y="5033510"/>
                </a:cubicBezTo>
                <a:cubicBezTo>
                  <a:pt x="1583926" y="5013558"/>
                  <a:pt x="1558169" y="4997506"/>
                  <a:pt x="1524613" y="4985353"/>
                </a:cubicBezTo>
                <a:cubicBezTo>
                  <a:pt x="1491057" y="4973200"/>
                  <a:pt x="1450336" y="4967124"/>
                  <a:pt x="1402451" y="4967124"/>
                </a:cubicBezTo>
                <a:close/>
                <a:moveTo>
                  <a:pt x="1726621" y="4883868"/>
                </a:moveTo>
                <a:lnTo>
                  <a:pt x="1726621" y="4997596"/>
                </a:lnTo>
                <a:lnTo>
                  <a:pt x="1679280" y="4997596"/>
                </a:lnTo>
                <a:lnTo>
                  <a:pt x="1679280" y="5111868"/>
                </a:lnTo>
                <a:lnTo>
                  <a:pt x="1726621" y="5111868"/>
                </a:lnTo>
                <a:lnTo>
                  <a:pt x="1726621" y="5478627"/>
                </a:lnTo>
                <a:cubicBezTo>
                  <a:pt x="1726621" y="5550455"/>
                  <a:pt x="1728617" y="5596074"/>
                  <a:pt x="1732607" y="5615482"/>
                </a:cubicBezTo>
                <a:cubicBezTo>
                  <a:pt x="1736598" y="5634890"/>
                  <a:pt x="1746755" y="5652121"/>
                  <a:pt x="1763080" y="5667176"/>
                </a:cubicBezTo>
                <a:cubicBezTo>
                  <a:pt x="1779404" y="5682231"/>
                  <a:pt x="1798268" y="5691845"/>
                  <a:pt x="1819672" y="5696016"/>
                </a:cubicBezTo>
                <a:cubicBezTo>
                  <a:pt x="1841075" y="5700188"/>
                  <a:pt x="1876808" y="5702274"/>
                  <a:pt x="1926870" y="5702274"/>
                </a:cubicBezTo>
                <a:lnTo>
                  <a:pt x="2015567" y="5702274"/>
                </a:lnTo>
                <a:lnTo>
                  <a:pt x="2015567" y="5585825"/>
                </a:lnTo>
                <a:cubicBezTo>
                  <a:pt x="1979653" y="5585825"/>
                  <a:pt x="1959247" y="5583105"/>
                  <a:pt x="1954349" y="5577663"/>
                </a:cubicBezTo>
                <a:cubicBezTo>
                  <a:pt x="1949452" y="5572222"/>
                  <a:pt x="1947003" y="5545740"/>
                  <a:pt x="1947003" y="5498217"/>
                </a:cubicBezTo>
                <a:lnTo>
                  <a:pt x="1947003" y="5111868"/>
                </a:lnTo>
                <a:lnTo>
                  <a:pt x="2006316" y="5111868"/>
                </a:lnTo>
                <a:lnTo>
                  <a:pt x="2006316" y="4997596"/>
                </a:lnTo>
                <a:lnTo>
                  <a:pt x="1947003" y="4997596"/>
                </a:lnTo>
                <a:lnTo>
                  <a:pt x="1947003" y="4883868"/>
                </a:lnTo>
                <a:close/>
                <a:moveTo>
                  <a:pt x="360682" y="4802790"/>
                </a:moveTo>
                <a:cubicBezTo>
                  <a:pt x="306266" y="4802790"/>
                  <a:pt x="259832" y="4811587"/>
                  <a:pt x="221379" y="4829181"/>
                </a:cubicBezTo>
                <a:cubicBezTo>
                  <a:pt x="182925" y="4846775"/>
                  <a:pt x="155083" y="4871171"/>
                  <a:pt x="137851" y="4902369"/>
                </a:cubicBezTo>
                <a:cubicBezTo>
                  <a:pt x="120620" y="4933568"/>
                  <a:pt x="112004" y="4982904"/>
                  <a:pt x="112004" y="5050379"/>
                </a:cubicBezTo>
                <a:cubicBezTo>
                  <a:pt x="112004" y="5097176"/>
                  <a:pt x="118080" y="5135630"/>
                  <a:pt x="130233" y="5165739"/>
                </a:cubicBezTo>
                <a:cubicBezTo>
                  <a:pt x="142386" y="5195850"/>
                  <a:pt x="157713" y="5219429"/>
                  <a:pt x="176214" y="5236480"/>
                </a:cubicBezTo>
                <a:cubicBezTo>
                  <a:pt x="194715" y="5253529"/>
                  <a:pt x="232443" y="5280918"/>
                  <a:pt x="289398" y="5318646"/>
                </a:cubicBezTo>
                <a:cubicBezTo>
                  <a:pt x="346352" y="5356012"/>
                  <a:pt x="382085" y="5382675"/>
                  <a:pt x="396596" y="5398637"/>
                </a:cubicBezTo>
                <a:cubicBezTo>
                  <a:pt x="410744" y="5414599"/>
                  <a:pt x="417818" y="5448518"/>
                  <a:pt x="417818" y="5500393"/>
                </a:cubicBezTo>
                <a:cubicBezTo>
                  <a:pt x="417818" y="5523973"/>
                  <a:pt x="414099" y="5541749"/>
                  <a:pt x="406663" y="5553720"/>
                </a:cubicBezTo>
                <a:cubicBezTo>
                  <a:pt x="399226" y="5565692"/>
                  <a:pt x="387889" y="5571677"/>
                  <a:pt x="372653" y="5571677"/>
                </a:cubicBezTo>
                <a:cubicBezTo>
                  <a:pt x="357417" y="5571677"/>
                  <a:pt x="346806" y="5566961"/>
                  <a:pt x="340820" y="5557529"/>
                </a:cubicBezTo>
                <a:cubicBezTo>
                  <a:pt x="334834" y="5548097"/>
                  <a:pt x="331841" y="5526876"/>
                  <a:pt x="331841" y="5493864"/>
                </a:cubicBezTo>
                <a:lnTo>
                  <a:pt x="331841" y="5386665"/>
                </a:lnTo>
                <a:lnTo>
                  <a:pt x="119078" y="5386665"/>
                </a:lnTo>
                <a:lnTo>
                  <a:pt x="119078" y="5444346"/>
                </a:lnTo>
                <a:cubicBezTo>
                  <a:pt x="119078" y="5510370"/>
                  <a:pt x="125789" y="5561339"/>
                  <a:pt x="139211" y="5597253"/>
                </a:cubicBezTo>
                <a:cubicBezTo>
                  <a:pt x="152634" y="5633167"/>
                  <a:pt x="181021" y="5662732"/>
                  <a:pt x="224371" y="5685950"/>
                </a:cubicBezTo>
                <a:cubicBezTo>
                  <a:pt x="267722" y="5709167"/>
                  <a:pt x="320052" y="5720775"/>
                  <a:pt x="381359" y="5720775"/>
                </a:cubicBezTo>
                <a:cubicBezTo>
                  <a:pt x="437226" y="5720775"/>
                  <a:pt x="486200" y="5710709"/>
                  <a:pt x="528281" y="5690575"/>
                </a:cubicBezTo>
                <a:cubicBezTo>
                  <a:pt x="570362" y="5670441"/>
                  <a:pt x="598748" y="5645501"/>
                  <a:pt x="613441" y="5615754"/>
                </a:cubicBezTo>
                <a:cubicBezTo>
                  <a:pt x="628133" y="5586007"/>
                  <a:pt x="635479" y="5539754"/>
                  <a:pt x="635479" y="5476995"/>
                </a:cubicBezTo>
                <a:cubicBezTo>
                  <a:pt x="635479" y="5390656"/>
                  <a:pt x="622238" y="5328078"/>
                  <a:pt x="595756" y="5289262"/>
                </a:cubicBezTo>
                <a:cubicBezTo>
                  <a:pt x="569273" y="5250446"/>
                  <a:pt x="505044" y="5200775"/>
                  <a:pt x="403066" y="5140249"/>
                </a:cubicBezTo>
                <a:cubicBezTo>
                  <a:pt x="367503" y="5119226"/>
                  <a:pt x="345924" y="5101272"/>
                  <a:pt x="338329" y="5086387"/>
                </a:cubicBezTo>
                <a:cubicBezTo>
                  <a:pt x="330376" y="5071502"/>
                  <a:pt x="326400" y="5049359"/>
                  <a:pt x="326400" y="5019958"/>
                </a:cubicBezTo>
                <a:cubicBezTo>
                  <a:pt x="326400" y="4997086"/>
                  <a:pt x="329937" y="4980023"/>
                  <a:pt x="337011" y="4968769"/>
                </a:cubicBezTo>
                <a:cubicBezTo>
                  <a:pt x="344085" y="4957515"/>
                  <a:pt x="354515" y="4951887"/>
                  <a:pt x="368300" y="4951887"/>
                </a:cubicBezTo>
                <a:cubicBezTo>
                  <a:pt x="380997" y="4951887"/>
                  <a:pt x="390066" y="4956059"/>
                  <a:pt x="395507" y="4964403"/>
                </a:cubicBezTo>
                <a:cubicBezTo>
                  <a:pt x="400949" y="4972747"/>
                  <a:pt x="403670" y="4992155"/>
                  <a:pt x="403670" y="5022627"/>
                </a:cubicBezTo>
                <a:lnTo>
                  <a:pt x="403670" y="5087926"/>
                </a:lnTo>
                <a:lnTo>
                  <a:pt x="616433" y="5087926"/>
                </a:lnTo>
                <a:lnTo>
                  <a:pt x="616433" y="5053100"/>
                </a:lnTo>
                <a:cubicBezTo>
                  <a:pt x="616433" y="4983085"/>
                  <a:pt x="609632" y="4933477"/>
                  <a:pt x="596028" y="4904274"/>
                </a:cubicBezTo>
                <a:cubicBezTo>
                  <a:pt x="582424" y="4875071"/>
                  <a:pt x="554672" y="4850856"/>
                  <a:pt x="512772" y="4831630"/>
                </a:cubicBezTo>
                <a:cubicBezTo>
                  <a:pt x="470873" y="4812403"/>
                  <a:pt x="420176" y="4802790"/>
                  <a:pt x="360682" y="4802790"/>
                </a:cubicBezTo>
                <a:close/>
                <a:moveTo>
                  <a:pt x="3171910" y="4015889"/>
                </a:moveTo>
                <a:lnTo>
                  <a:pt x="3171910" y="4164442"/>
                </a:lnTo>
                <a:cubicBezTo>
                  <a:pt x="3171910" y="4200719"/>
                  <a:pt x="3169824" y="4223120"/>
                  <a:pt x="3165652" y="4231645"/>
                </a:cubicBezTo>
                <a:cubicBezTo>
                  <a:pt x="3161480" y="4240170"/>
                  <a:pt x="3152502" y="4244433"/>
                  <a:pt x="3138716" y="4244433"/>
                </a:cubicBezTo>
                <a:cubicBezTo>
                  <a:pt x="3124206" y="4244433"/>
                  <a:pt x="3114502" y="4238991"/>
                  <a:pt x="3109604" y="4228108"/>
                </a:cubicBezTo>
                <a:cubicBezTo>
                  <a:pt x="3104707" y="4217225"/>
                  <a:pt x="3102258" y="4193101"/>
                  <a:pt x="3102258" y="4155736"/>
                </a:cubicBezTo>
                <a:cubicBezTo>
                  <a:pt x="3102258" y="4123087"/>
                  <a:pt x="3105070" y="4098056"/>
                  <a:pt x="3110692" y="4080643"/>
                </a:cubicBezTo>
                <a:cubicBezTo>
                  <a:pt x="3116316" y="4063230"/>
                  <a:pt x="3136721" y="4041645"/>
                  <a:pt x="3171910" y="4015889"/>
                </a:cubicBezTo>
                <a:close/>
                <a:moveTo>
                  <a:pt x="4848314" y="3751974"/>
                </a:moveTo>
                <a:cubicBezTo>
                  <a:pt x="4860648" y="3751974"/>
                  <a:pt x="4868811" y="3757416"/>
                  <a:pt x="4872801" y="3768299"/>
                </a:cubicBezTo>
                <a:cubicBezTo>
                  <a:pt x="4876792" y="3779182"/>
                  <a:pt x="4878786" y="3803306"/>
                  <a:pt x="4878786" y="3840671"/>
                </a:cubicBezTo>
                <a:lnTo>
                  <a:pt x="4878786" y="3893454"/>
                </a:lnTo>
                <a:lnTo>
                  <a:pt x="4814577" y="3893454"/>
                </a:lnTo>
                <a:lnTo>
                  <a:pt x="4814577" y="3840671"/>
                </a:lnTo>
                <a:cubicBezTo>
                  <a:pt x="4814577" y="3800042"/>
                  <a:pt x="4816391" y="3775101"/>
                  <a:pt x="4820018" y="3765850"/>
                </a:cubicBezTo>
                <a:cubicBezTo>
                  <a:pt x="4823646" y="3756600"/>
                  <a:pt x="4833078" y="3751974"/>
                  <a:pt x="4848314" y="3751974"/>
                </a:cubicBezTo>
                <a:close/>
                <a:moveTo>
                  <a:pt x="370748" y="3674705"/>
                </a:moveTo>
                <a:cubicBezTo>
                  <a:pt x="382419" y="3821603"/>
                  <a:pt x="394051" y="3944945"/>
                  <a:pt x="405642" y="4044729"/>
                </a:cubicBezTo>
                <a:lnTo>
                  <a:pt x="326783" y="4044729"/>
                </a:lnTo>
                <a:cubicBezTo>
                  <a:pt x="332757" y="3966739"/>
                  <a:pt x="347412" y="3843398"/>
                  <a:pt x="370748" y="3674705"/>
                </a:cubicBezTo>
                <a:close/>
                <a:moveTo>
                  <a:pt x="1734244" y="3637158"/>
                </a:moveTo>
                <a:lnTo>
                  <a:pt x="1734244" y="4359249"/>
                </a:lnTo>
                <a:lnTo>
                  <a:pt x="1960612" y="4359249"/>
                </a:lnTo>
                <a:lnTo>
                  <a:pt x="1960612" y="3637158"/>
                </a:lnTo>
                <a:close/>
                <a:moveTo>
                  <a:pt x="4837976" y="3624099"/>
                </a:moveTo>
                <a:cubicBezTo>
                  <a:pt x="4787550" y="3624099"/>
                  <a:pt x="4742930" y="3633803"/>
                  <a:pt x="4704114" y="3653211"/>
                </a:cubicBezTo>
                <a:cubicBezTo>
                  <a:pt x="4665298" y="3672619"/>
                  <a:pt x="4637364" y="3700552"/>
                  <a:pt x="4620314" y="3737010"/>
                </a:cubicBezTo>
                <a:cubicBezTo>
                  <a:pt x="4603264" y="3773468"/>
                  <a:pt x="4594739" y="3823258"/>
                  <a:pt x="4594739" y="3886380"/>
                </a:cubicBezTo>
                <a:lnTo>
                  <a:pt x="4594739" y="4096967"/>
                </a:lnTo>
                <a:cubicBezTo>
                  <a:pt x="4594739" y="4150657"/>
                  <a:pt x="4598548" y="4191559"/>
                  <a:pt x="4606166" y="4219674"/>
                </a:cubicBezTo>
                <a:cubicBezTo>
                  <a:pt x="4613784" y="4247788"/>
                  <a:pt x="4627480" y="4273545"/>
                  <a:pt x="4647250" y="4296944"/>
                </a:cubicBezTo>
                <a:cubicBezTo>
                  <a:pt x="4667021" y="4320342"/>
                  <a:pt x="4694682" y="4338753"/>
                  <a:pt x="4730234" y="4352175"/>
                </a:cubicBezTo>
                <a:cubicBezTo>
                  <a:pt x="4765784" y="4365597"/>
                  <a:pt x="4806778" y="4372309"/>
                  <a:pt x="4853212" y="4372309"/>
                </a:cubicBezTo>
                <a:cubicBezTo>
                  <a:pt x="4901097" y="4372309"/>
                  <a:pt x="4940912" y="4365507"/>
                  <a:pt x="4972653" y="4351903"/>
                </a:cubicBezTo>
                <a:cubicBezTo>
                  <a:pt x="5004396" y="4338299"/>
                  <a:pt x="5030606" y="4317893"/>
                  <a:pt x="5051283" y="4290686"/>
                </a:cubicBezTo>
                <a:cubicBezTo>
                  <a:pt x="5071961" y="4263478"/>
                  <a:pt x="5085112" y="4237903"/>
                  <a:pt x="5090734" y="4213960"/>
                </a:cubicBezTo>
                <a:cubicBezTo>
                  <a:pt x="5096357" y="4190017"/>
                  <a:pt x="5099168" y="4155736"/>
                  <a:pt x="5099168" y="4111115"/>
                </a:cubicBezTo>
                <a:lnTo>
                  <a:pt x="5099168" y="4057788"/>
                </a:lnTo>
                <a:lnTo>
                  <a:pt x="4890758" y="4057788"/>
                </a:lnTo>
                <a:lnTo>
                  <a:pt x="4890758" y="4153015"/>
                </a:lnTo>
                <a:cubicBezTo>
                  <a:pt x="4890758" y="4188929"/>
                  <a:pt x="4887946" y="4213144"/>
                  <a:pt x="4882324" y="4225659"/>
                </a:cubicBezTo>
                <a:cubicBezTo>
                  <a:pt x="4876701" y="4238175"/>
                  <a:pt x="4865546" y="4244433"/>
                  <a:pt x="4848858" y="4244433"/>
                </a:cubicBezTo>
                <a:cubicBezTo>
                  <a:pt x="4835436" y="4244433"/>
                  <a:pt x="4826367" y="4239717"/>
                  <a:pt x="4821651" y="4230285"/>
                </a:cubicBezTo>
                <a:cubicBezTo>
                  <a:pt x="4816935" y="4220853"/>
                  <a:pt x="4814577" y="4199812"/>
                  <a:pt x="4814577" y="4167163"/>
                </a:cubicBezTo>
                <a:lnTo>
                  <a:pt x="4814577" y="4010991"/>
                </a:lnTo>
                <a:lnTo>
                  <a:pt x="5099168" y="4010991"/>
                </a:lnTo>
                <a:lnTo>
                  <a:pt x="5099168" y="3915220"/>
                </a:lnTo>
                <a:cubicBezTo>
                  <a:pt x="5099168" y="3845206"/>
                  <a:pt x="5091098" y="3790881"/>
                  <a:pt x="5074954" y="3752247"/>
                </a:cubicBezTo>
                <a:cubicBezTo>
                  <a:pt x="5058810" y="3713612"/>
                  <a:pt x="5030696" y="3682595"/>
                  <a:pt x="4990610" y="3659196"/>
                </a:cubicBezTo>
                <a:cubicBezTo>
                  <a:pt x="4950524" y="3635798"/>
                  <a:pt x="4899646" y="3624099"/>
                  <a:pt x="4837976" y="3624099"/>
                </a:cubicBezTo>
                <a:close/>
                <a:moveTo>
                  <a:pt x="4286614" y="3624099"/>
                </a:moveTo>
                <a:cubicBezTo>
                  <a:pt x="4228934" y="3624099"/>
                  <a:pt x="4179960" y="3636342"/>
                  <a:pt x="4139692" y="3660829"/>
                </a:cubicBezTo>
                <a:cubicBezTo>
                  <a:pt x="4099425" y="3685316"/>
                  <a:pt x="4073124" y="3713158"/>
                  <a:pt x="4060790" y="3744356"/>
                </a:cubicBezTo>
                <a:cubicBezTo>
                  <a:pt x="4048456" y="3775555"/>
                  <a:pt x="4042289" y="3821807"/>
                  <a:pt x="4042289" y="3883115"/>
                </a:cubicBezTo>
                <a:lnTo>
                  <a:pt x="4042289" y="4088261"/>
                </a:lnTo>
                <a:cubicBezTo>
                  <a:pt x="4042289" y="4158638"/>
                  <a:pt x="4049817" y="4212963"/>
                  <a:pt x="4064872" y="4251235"/>
                </a:cubicBezTo>
                <a:cubicBezTo>
                  <a:pt x="4079926" y="4289507"/>
                  <a:pt x="4105592" y="4319254"/>
                  <a:pt x="4141869" y="4340476"/>
                </a:cubicBezTo>
                <a:cubicBezTo>
                  <a:pt x="4178146" y="4361698"/>
                  <a:pt x="4227301" y="4372309"/>
                  <a:pt x="4289334" y="4372309"/>
                </a:cubicBezTo>
                <a:cubicBezTo>
                  <a:pt x="4337946" y="4372309"/>
                  <a:pt x="4378757" y="4364600"/>
                  <a:pt x="4411769" y="4349182"/>
                </a:cubicBezTo>
                <a:cubicBezTo>
                  <a:pt x="4444781" y="4333765"/>
                  <a:pt x="4471535" y="4310910"/>
                  <a:pt x="4492032" y="4280619"/>
                </a:cubicBezTo>
                <a:cubicBezTo>
                  <a:pt x="4512528" y="4250328"/>
                  <a:pt x="4524680" y="4220762"/>
                  <a:pt x="4528490" y="4191922"/>
                </a:cubicBezTo>
                <a:cubicBezTo>
                  <a:pt x="4532299" y="4163082"/>
                  <a:pt x="4534385" y="4119822"/>
                  <a:pt x="4534748" y="4062142"/>
                </a:cubicBezTo>
                <a:lnTo>
                  <a:pt x="4338852" y="4062142"/>
                </a:lnTo>
                <a:lnTo>
                  <a:pt x="4338852" y="4148118"/>
                </a:lnTo>
                <a:cubicBezTo>
                  <a:pt x="4338852" y="4185483"/>
                  <a:pt x="4336222" y="4210877"/>
                  <a:pt x="4330962" y="4224299"/>
                </a:cubicBezTo>
                <a:cubicBezTo>
                  <a:pt x="4325702" y="4237722"/>
                  <a:pt x="4315636" y="4244433"/>
                  <a:pt x="4300762" y="4244433"/>
                </a:cubicBezTo>
                <a:cubicBezTo>
                  <a:pt x="4288065" y="4244433"/>
                  <a:pt x="4278452" y="4237994"/>
                  <a:pt x="4271922" y="4225115"/>
                </a:cubicBezTo>
                <a:cubicBezTo>
                  <a:pt x="4265392" y="4212237"/>
                  <a:pt x="4262127" y="4192920"/>
                  <a:pt x="4262127" y="4167163"/>
                </a:cubicBezTo>
                <a:lnTo>
                  <a:pt x="4262127" y="3826523"/>
                </a:lnTo>
                <a:cubicBezTo>
                  <a:pt x="4262127" y="3794963"/>
                  <a:pt x="4264304" y="3774647"/>
                  <a:pt x="4268657" y="3765578"/>
                </a:cubicBezTo>
                <a:cubicBezTo>
                  <a:pt x="4273010" y="3756509"/>
                  <a:pt x="4281535" y="3751974"/>
                  <a:pt x="4294232" y="3751974"/>
                </a:cubicBezTo>
                <a:cubicBezTo>
                  <a:pt x="4306929" y="3751974"/>
                  <a:pt x="4315636" y="3757144"/>
                  <a:pt x="4320352" y="3767483"/>
                </a:cubicBezTo>
                <a:cubicBezTo>
                  <a:pt x="4325068" y="3777822"/>
                  <a:pt x="4327426" y="3797502"/>
                  <a:pt x="4327426" y="3826523"/>
                </a:cubicBezTo>
                <a:lnTo>
                  <a:pt x="4327426" y="3909779"/>
                </a:lnTo>
                <a:lnTo>
                  <a:pt x="4534748" y="3909779"/>
                </a:lnTo>
                <a:cubicBezTo>
                  <a:pt x="4534748" y="3841941"/>
                  <a:pt x="4528036" y="3789521"/>
                  <a:pt x="4514614" y="3752519"/>
                </a:cubicBezTo>
                <a:cubicBezTo>
                  <a:pt x="4501192" y="3715516"/>
                  <a:pt x="4474165" y="3684862"/>
                  <a:pt x="4433535" y="3660557"/>
                </a:cubicBezTo>
                <a:cubicBezTo>
                  <a:pt x="4392905" y="3636251"/>
                  <a:pt x="4343932" y="3624099"/>
                  <a:pt x="4286614" y="3624099"/>
                </a:cubicBezTo>
                <a:close/>
                <a:moveTo>
                  <a:pt x="3825847" y="3624099"/>
                </a:moveTo>
                <a:cubicBezTo>
                  <a:pt x="3795737" y="3624099"/>
                  <a:pt x="3769164" y="3630730"/>
                  <a:pt x="3746128" y="3643994"/>
                </a:cubicBezTo>
                <a:cubicBezTo>
                  <a:pt x="3723092" y="3657258"/>
                  <a:pt x="3703594" y="3677153"/>
                  <a:pt x="3687632" y="3703681"/>
                </a:cubicBezTo>
                <a:lnTo>
                  <a:pt x="3691441" y="3637158"/>
                </a:lnTo>
                <a:lnTo>
                  <a:pt x="3467794" y="3637158"/>
                </a:lnTo>
                <a:lnTo>
                  <a:pt x="3467794" y="4359249"/>
                </a:lnTo>
                <a:lnTo>
                  <a:pt x="3687632" y="4359249"/>
                </a:lnTo>
                <a:lnTo>
                  <a:pt x="3687632" y="3871144"/>
                </a:lnTo>
                <a:cubicBezTo>
                  <a:pt x="3687632" y="3816729"/>
                  <a:pt x="3689627" y="3783263"/>
                  <a:pt x="3693618" y="3770748"/>
                </a:cubicBezTo>
                <a:cubicBezTo>
                  <a:pt x="3697608" y="3758232"/>
                  <a:pt x="3707403" y="3751974"/>
                  <a:pt x="3723002" y="3751974"/>
                </a:cubicBezTo>
                <a:cubicBezTo>
                  <a:pt x="3737875" y="3751974"/>
                  <a:pt x="3746944" y="3757416"/>
                  <a:pt x="3750210" y="3768299"/>
                </a:cubicBezTo>
                <a:cubicBezTo>
                  <a:pt x="3753474" y="3779182"/>
                  <a:pt x="3755107" y="3809473"/>
                  <a:pt x="3755107" y="3859173"/>
                </a:cubicBezTo>
                <a:lnTo>
                  <a:pt x="3755107" y="4359249"/>
                </a:lnTo>
                <a:lnTo>
                  <a:pt x="3974944" y="4359249"/>
                </a:lnTo>
                <a:lnTo>
                  <a:pt x="3974944" y="3853187"/>
                </a:lnTo>
                <a:cubicBezTo>
                  <a:pt x="3974944" y="3790065"/>
                  <a:pt x="3971498" y="3744991"/>
                  <a:pt x="3964606" y="3717965"/>
                </a:cubicBezTo>
                <a:cubicBezTo>
                  <a:pt x="3957713" y="3690939"/>
                  <a:pt x="3942295" y="3668538"/>
                  <a:pt x="3918352" y="3650762"/>
                </a:cubicBezTo>
                <a:cubicBezTo>
                  <a:pt x="3894410" y="3632986"/>
                  <a:pt x="3863574" y="3624099"/>
                  <a:pt x="3825847" y="3624099"/>
                </a:cubicBezTo>
                <a:close/>
                <a:moveTo>
                  <a:pt x="3144158" y="3624099"/>
                </a:moveTo>
                <a:cubicBezTo>
                  <a:pt x="3082124" y="3624099"/>
                  <a:pt x="3031700" y="3635707"/>
                  <a:pt x="2992884" y="3658924"/>
                </a:cubicBezTo>
                <a:cubicBezTo>
                  <a:pt x="2954067" y="3682142"/>
                  <a:pt x="2928220" y="3708896"/>
                  <a:pt x="2915342" y="3739187"/>
                </a:cubicBezTo>
                <a:cubicBezTo>
                  <a:pt x="2902464" y="3769478"/>
                  <a:pt x="2896024" y="3812557"/>
                  <a:pt x="2896024" y="3868423"/>
                </a:cubicBezTo>
                <a:lnTo>
                  <a:pt x="2896024" y="3916853"/>
                </a:lnTo>
                <a:lnTo>
                  <a:pt x="3102258" y="3916853"/>
                </a:lnTo>
                <a:lnTo>
                  <a:pt x="3102258" y="3841216"/>
                </a:lnTo>
                <a:cubicBezTo>
                  <a:pt x="3102258" y="3800948"/>
                  <a:pt x="3104072" y="3776008"/>
                  <a:pt x="3107700" y="3766394"/>
                </a:cubicBezTo>
                <a:cubicBezTo>
                  <a:pt x="3111328" y="3756781"/>
                  <a:pt x="3120578" y="3751974"/>
                  <a:pt x="3135452" y="3751974"/>
                </a:cubicBezTo>
                <a:cubicBezTo>
                  <a:pt x="3148511" y="3751974"/>
                  <a:pt x="3157852" y="3757688"/>
                  <a:pt x="3163476" y="3769115"/>
                </a:cubicBezTo>
                <a:cubicBezTo>
                  <a:pt x="3169098" y="3780542"/>
                  <a:pt x="3171910" y="3805120"/>
                  <a:pt x="3171910" y="3842848"/>
                </a:cubicBezTo>
                <a:cubicBezTo>
                  <a:pt x="3171910" y="3872958"/>
                  <a:pt x="3169370" y="3892910"/>
                  <a:pt x="3164292" y="3902705"/>
                </a:cubicBezTo>
                <a:cubicBezTo>
                  <a:pt x="3159213" y="3912500"/>
                  <a:pt x="3120578" y="3931545"/>
                  <a:pt x="3048387" y="3959841"/>
                </a:cubicBezTo>
                <a:cubicBezTo>
                  <a:pt x="2980912" y="3985960"/>
                  <a:pt x="2938650" y="4008815"/>
                  <a:pt x="2921600" y="4028404"/>
                </a:cubicBezTo>
                <a:cubicBezTo>
                  <a:pt x="2904549" y="4047994"/>
                  <a:pt x="2896024" y="4084815"/>
                  <a:pt x="2896024" y="4138867"/>
                </a:cubicBezTo>
                <a:lnTo>
                  <a:pt x="2896024" y="4198180"/>
                </a:lnTo>
                <a:cubicBezTo>
                  <a:pt x="2896024" y="4271096"/>
                  <a:pt x="2912077" y="4318347"/>
                  <a:pt x="2944182" y="4339932"/>
                </a:cubicBezTo>
                <a:cubicBezTo>
                  <a:pt x="2976287" y="4361516"/>
                  <a:pt x="3011566" y="4372309"/>
                  <a:pt x="3050020" y="4372309"/>
                </a:cubicBezTo>
                <a:cubicBezTo>
                  <a:pt x="3079404" y="4372309"/>
                  <a:pt x="3104707" y="4365858"/>
                  <a:pt x="3125929" y="4352957"/>
                </a:cubicBezTo>
                <a:cubicBezTo>
                  <a:pt x="3147151" y="4340056"/>
                  <a:pt x="3164473" y="4320705"/>
                  <a:pt x="3177896" y="4294903"/>
                </a:cubicBezTo>
                <a:lnTo>
                  <a:pt x="3177896" y="4359249"/>
                </a:lnTo>
                <a:lnTo>
                  <a:pt x="3391748" y="4359249"/>
                </a:lnTo>
                <a:lnTo>
                  <a:pt x="3391748" y="3996843"/>
                </a:lnTo>
                <a:cubicBezTo>
                  <a:pt x="3391748" y="3877492"/>
                  <a:pt x="3387938" y="3798681"/>
                  <a:pt x="3380320" y="3760409"/>
                </a:cubicBezTo>
                <a:cubicBezTo>
                  <a:pt x="3372702" y="3722137"/>
                  <a:pt x="3350029" y="3689850"/>
                  <a:pt x="3312301" y="3663550"/>
                </a:cubicBezTo>
                <a:cubicBezTo>
                  <a:pt x="3274573" y="3637249"/>
                  <a:pt x="3218526" y="3624099"/>
                  <a:pt x="3144158" y="3624099"/>
                </a:cubicBezTo>
                <a:close/>
                <a:moveTo>
                  <a:pt x="2250176" y="3624099"/>
                </a:moveTo>
                <a:cubicBezTo>
                  <a:pt x="2201927" y="3624099"/>
                  <a:pt x="2159574" y="3631535"/>
                  <a:pt x="2123116" y="3646409"/>
                </a:cubicBezTo>
                <a:cubicBezTo>
                  <a:pt x="2086658" y="3661282"/>
                  <a:pt x="2060811" y="3682414"/>
                  <a:pt x="2045574" y="3709803"/>
                </a:cubicBezTo>
                <a:cubicBezTo>
                  <a:pt x="2030338" y="3737192"/>
                  <a:pt x="2022720" y="3779726"/>
                  <a:pt x="2022720" y="3837406"/>
                </a:cubicBezTo>
                <a:cubicBezTo>
                  <a:pt x="2022720" y="3878037"/>
                  <a:pt x="2029794" y="3913135"/>
                  <a:pt x="2043942" y="3942700"/>
                </a:cubicBezTo>
                <a:cubicBezTo>
                  <a:pt x="2058090" y="3972266"/>
                  <a:pt x="2097450" y="4005187"/>
                  <a:pt x="2162023" y="4041464"/>
                </a:cubicBezTo>
                <a:cubicBezTo>
                  <a:pt x="2238930" y="4084270"/>
                  <a:pt x="2281555" y="4110027"/>
                  <a:pt x="2289899" y="4118733"/>
                </a:cubicBezTo>
                <a:cubicBezTo>
                  <a:pt x="2297880" y="4127440"/>
                  <a:pt x="2301870" y="4149025"/>
                  <a:pt x="2301870" y="4183488"/>
                </a:cubicBezTo>
                <a:cubicBezTo>
                  <a:pt x="2301870" y="4208519"/>
                  <a:pt x="2298786" y="4224934"/>
                  <a:pt x="2292620" y="4232733"/>
                </a:cubicBezTo>
                <a:cubicBezTo>
                  <a:pt x="2286452" y="4240533"/>
                  <a:pt x="2275569" y="4244433"/>
                  <a:pt x="2259970" y="4244433"/>
                </a:cubicBezTo>
                <a:cubicBezTo>
                  <a:pt x="2245460" y="4244433"/>
                  <a:pt x="2235755" y="4238628"/>
                  <a:pt x="2230858" y="4227020"/>
                </a:cubicBezTo>
                <a:cubicBezTo>
                  <a:pt x="2225961" y="4215411"/>
                  <a:pt x="2223512" y="4190199"/>
                  <a:pt x="2223512" y="4151383"/>
                </a:cubicBezTo>
                <a:lnTo>
                  <a:pt x="2223512" y="4105674"/>
                </a:lnTo>
                <a:lnTo>
                  <a:pt x="2028705" y="4105674"/>
                </a:lnTo>
                <a:lnTo>
                  <a:pt x="2028705" y="4140500"/>
                </a:lnTo>
                <a:cubicBezTo>
                  <a:pt x="2028705" y="4200719"/>
                  <a:pt x="2036142" y="4245702"/>
                  <a:pt x="2051016" y="4275449"/>
                </a:cubicBezTo>
                <a:cubicBezTo>
                  <a:pt x="2065889" y="4305196"/>
                  <a:pt x="2093188" y="4328776"/>
                  <a:pt x="2132911" y="4346189"/>
                </a:cubicBezTo>
                <a:cubicBezTo>
                  <a:pt x="2172634" y="4363602"/>
                  <a:pt x="2220428" y="4372309"/>
                  <a:pt x="2276295" y="4372309"/>
                </a:cubicBezTo>
                <a:cubicBezTo>
                  <a:pt x="2326720" y="4372309"/>
                  <a:pt x="2369798" y="4364237"/>
                  <a:pt x="2405531" y="4348094"/>
                </a:cubicBezTo>
                <a:cubicBezTo>
                  <a:pt x="2441264" y="4331951"/>
                  <a:pt x="2466748" y="4308915"/>
                  <a:pt x="2481984" y="4278986"/>
                </a:cubicBezTo>
                <a:cubicBezTo>
                  <a:pt x="2497221" y="4249058"/>
                  <a:pt x="2504839" y="4204710"/>
                  <a:pt x="2504839" y="4145941"/>
                </a:cubicBezTo>
                <a:cubicBezTo>
                  <a:pt x="2504839" y="4093340"/>
                  <a:pt x="2494863" y="4053254"/>
                  <a:pt x="2474910" y="4025683"/>
                </a:cubicBezTo>
                <a:cubicBezTo>
                  <a:pt x="2454958" y="3998113"/>
                  <a:pt x="2413058" y="3968729"/>
                  <a:pt x="2349211" y="3937531"/>
                </a:cubicBezTo>
                <a:cubicBezTo>
                  <a:pt x="2301326" y="3913951"/>
                  <a:pt x="2269674" y="3895994"/>
                  <a:pt x="2254257" y="3883660"/>
                </a:cubicBezTo>
                <a:cubicBezTo>
                  <a:pt x="2238839" y="3871325"/>
                  <a:pt x="2229589" y="3859989"/>
                  <a:pt x="2226505" y="3849650"/>
                </a:cubicBezTo>
                <a:cubicBezTo>
                  <a:pt x="2223421" y="3839311"/>
                  <a:pt x="2221880" y="3823077"/>
                  <a:pt x="2221880" y="3800948"/>
                </a:cubicBezTo>
                <a:cubicBezTo>
                  <a:pt x="2221880" y="3784624"/>
                  <a:pt x="2224963" y="3772380"/>
                  <a:pt x="2231130" y="3764218"/>
                </a:cubicBezTo>
                <a:cubicBezTo>
                  <a:pt x="2237297" y="3756056"/>
                  <a:pt x="2246548" y="3751974"/>
                  <a:pt x="2258882" y="3751974"/>
                </a:cubicBezTo>
                <a:cubicBezTo>
                  <a:pt x="2274118" y="3751974"/>
                  <a:pt x="2283641" y="3756418"/>
                  <a:pt x="2287450" y="3765306"/>
                </a:cubicBezTo>
                <a:cubicBezTo>
                  <a:pt x="2291259" y="3774194"/>
                  <a:pt x="2293164" y="3795325"/>
                  <a:pt x="2293164" y="3828700"/>
                </a:cubicBezTo>
                <a:lnTo>
                  <a:pt x="2293164" y="3867879"/>
                </a:lnTo>
                <a:lnTo>
                  <a:pt x="2487970" y="3867879"/>
                </a:lnTo>
                <a:lnTo>
                  <a:pt x="2487970" y="3825979"/>
                </a:lnTo>
                <a:cubicBezTo>
                  <a:pt x="2487970" y="3789703"/>
                  <a:pt x="2486066" y="3763039"/>
                  <a:pt x="2482256" y="3745989"/>
                </a:cubicBezTo>
                <a:cubicBezTo>
                  <a:pt x="2478448" y="3728939"/>
                  <a:pt x="2467564" y="3710437"/>
                  <a:pt x="2449607" y="3690485"/>
                </a:cubicBezTo>
                <a:cubicBezTo>
                  <a:pt x="2431650" y="3670533"/>
                  <a:pt x="2405894" y="3654480"/>
                  <a:pt x="2372338" y="3642328"/>
                </a:cubicBezTo>
                <a:cubicBezTo>
                  <a:pt x="2338782" y="3630175"/>
                  <a:pt x="2298061" y="3624099"/>
                  <a:pt x="2250176" y="3624099"/>
                </a:cubicBezTo>
                <a:close/>
                <a:moveTo>
                  <a:pt x="1421501" y="3624099"/>
                </a:moveTo>
                <a:cubicBezTo>
                  <a:pt x="1373252" y="3624099"/>
                  <a:pt x="1330899" y="3631535"/>
                  <a:pt x="1294441" y="3646409"/>
                </a:cubicBezTo>
                <a:cubicBezTo>
                  <a:pt x="1257983" y="3661282"/>
                  <a:pt x="1232135" y="3682414"/>
                  <a:pt x="1216899" y="3709803"/>
                </a:cubicBezTo>
                <a:cubicBezTo>
                  <a:pt x="1201663" y="3737192"/>
                  <a:pt x="1194045" y="3779726"/>
                  <a:pt x="1194045" y="3837406"/>
                </a:cubicBezTo>
                <a:cubicBezTo>
                  <a:pt x="1194045" y="3878037"/>
                  <a:pt x="1201119" y="3913135"/>
                  <a:pt x="1215267" y="3942700"/>
                </a:cubicBezTo>
                <a:cubicBezTo>
                  <a:pt x="1229415" y="3972266"/>
                  <a:pt x="1268775" y="4005187"/>
                  <a:pt x="1333348" y="4041464"/>
                </a:cubicBezTo>
                <a:cubicBezTo>
                  <a:pt x="1410255" y="4084270"/>
                  <a:pt x="1452880" y="4110027"/>
                  <a:pt x="1461224" y="4118733"/>
                </a:cubicBezTo>
                <a:cubicBezTo>
                  <a:pt x="1469205" y="4127440"/>
                  <a:pt x="1473195" y="4149025"/>
                  <a:pt x="1473195" y="4183488"/>
                </a:cubicBezTo>
                <a:cubicBezTo>
                  <a:pt x="1473195" y="4208519"/>
                  <a:pt x="1470112" y="4224934"/>
                  <a:pt x="1463944" y="4232733"/>
                </a:cubicBezTo>
                <a:cubicBezTo>
                  <a:pt x="1457778" y="4240533"/>
                  <a:pt x="1446894" y="4244433"/>
                  <a:pt x="1431295" y="4244433"/>
                </a:cubicBezTo>
                <a:cubicBezTo>
                  <a:pt x="1416785" y="4244433"/>
                  <a:pt x="1407081" y="4238628"/>
                  <a:pt x="1402183" y="4227020"/>
                </a:cubicBezTo>
                <a:cubicBezTo>
                  <a:pt x="1397286" y="4215411"/>
                  <a:pt x="1394837" y="4190199"/>
                  <a:pt x="1394837" y="4151383"/>
                </a:cubicBezTo>
                <a:lnTo>
                  <a:pt x="1394837" y="4105674"/>
                </a:lnTo>
                <a:lnTo>
                  <a:pt x="1200030" y="4105674"/>
                </a:lnTo>
                <a:lnTo>
                  <a:pt x="1200030" y="4140500"/>
                </a:lnTo>
                <a:cubicBezTo>
                  <a:pt x="1200030" y="4200719"/>
                  <a:pt x="1207467" y="4245702"/>
                  <a:pt x="1222341" y="4275449"/>
                </a:cubicBezTo>
                <a:cubicBezTo>
                  <a:pt x="1237214" y="4305196"/>
                  <a:pt x="1264512" y="4328776"/>
                  <a:pt x="1304236" y="4346189"/>
                </a:cubicBezTo>
                <a:cubicBezTo>
                  <a:pt x="1343959" y="4363602"/>
                  <a:pt x="1391754" y="4372309"/>
                  <a:pt x="1447620" y="4372309"/>
                </a:cubicBezTo>
                <a:cubicBezTo>
                  <a:pt x="1498045" y="4372309"/>
                  <a:pt x="1541124" y="4364237"/>
                  <a:pt x="1576856" y="4348094"/>
                </a:cubicBezTo>
                <a:cubicBezTo>
                  <a:pt x="1612589" y="4331951"/>
                  <a:pt x="1638074" y="4308915"/>
                  <a:pt x="1653310" y="4278986"/>
                </a:cubicBezTo>
                <a:cubicBezTo>
                  <a:pt x="1668546" y="4249058"/>
                  <a:pt x="1676164" y="4204710"/>
                  <a:pt x="1676164" y="4145941"/>
                </a:cubicBezTo>
                <a:cubicBezTo>
                  <a:pt x="1676164" y="4093340"/>
                  <a:pt x="1666188" y="4053254"/>
                  <a:pt x="1646236" y="4025683"/>
                </a:cubicBezTo>
                <a:cubicBezTo>
                  <a:pt x="1626283" y="3998113"/>
                  <a:pt x="1584384" y="3968729"/>
                  <a:pt x="1520537" y="3937531"/>
                </a:cubicBezTo>
                <a:cubicBezTo>
                  <a:pt x="1472651" y="3913951"/>
                  <a:pt x="1441000" y="3895994"/>
                  <a:pt x="1425582" y="3883660"/>
                </a:cubicBezTo>
                <a:cubicBezTo>
                  <a:pt x="1410164" y="3871325"/>
                  <a:pt x="1400913" y="3859989"/>
                  <a:pt x="1397830" y="3849650"/>
                </a:cubicBezTo>
                <a:cubicBezTo>
                  <a:pt x="1394746" y="3839311"/>
                  <a:pt x="1393205" y="3823077"/>
                  <a:pt x="1393205" y="3800948"/>
                </a:cubicBezTo>
                <a:cubicBezTo>
                  <a:pt x="1393205" y="3784624"/>
                  <a:pt x="1396288" y="3772380"/>
                  <a:pt x="1402455" y="3764218"/>
                </a:cubicBezTo>
                <a:cubicBezTo>
                  <a:pt x="1408622" y="3756056"/>
                  <a:pt x="1417873" y="3751974"/>
                  <a:pt x="1430207" y="3751974"/>
                </a:cubicBezTo>
                <a:cubicBezTo>
                  <a:pt x="1445443" y="3751974"/>
                  <a:pt x="1454966" y="3756418"/>
                  <a:pt x="1458775" y="3765306"/>
                </a:cubicBezTo>
                <a:cubicBezTo>
                  <a:pt x="1462584" y="3774194"/>
                  <a:pt x="1464489" y="3795325"/>
                  <a:pt x="1464489" y="3828700"/>
                </a:cubicBezTo>
                <a:lnTo>
                  <a:pt x="1464489" y="3867879"/>
                </a:lnTo>
                <a:lnTo>
                  <a:pt x="1659295" y="3867879"/>
                </a:lnTo>
                <a:lnTo>
                  <a:pt x="1659295" y="3825979"/>
                </a:lnTo>
                <a:cubicBezTo>
                  <a:pt x="1659295" y="3789703"/>
                  <a:pt x="1657391" y="3763039"/>
                  <a:pt x="1653582" y="3745989"/>
                </a:cubicBezTo>
                <a:cubicBezTo>
                  <a:pt x="1649773" y="3728939"/>
                  <a:pt x="1638890" y="3710437"/>
                  <a:pt x="1620933" y="3690485"/>
                </a:cubicBezTo>
                <a:cubicBezTo>
                  <a:pt x="1602976" y="3670533"/>
                  <a:pt x="1577219" y="3654480"/>
                  <a:pt x="1543663" y="3642328"/>
                </a:cubicBezTo>
                <a:cubicBezTo>
                  <a:pt x="1510107" y="3630175"/>
                  <a:pt x="1469386" y="3624099"/>
                  <a:pt x="1421501" y="3624099"/>
                </a:cubicBezTo>
                <a:close/>
                <a:moveTo>
                  <a:pt x="897626" y="3624099"/>
                </a:moveTo>
                <a:cubicBezTo>
                  <a:pt x="849377" y="3624099"/>
                  <a:pt x="807024" y="3631535"/>
                  <a:pt x="770566" y="3646409"/>
                </a:cubicBezTo>
                <a:cubicBezTo>
                  <a:pt x="734108" y="3661282"/>
                  <a:pt x="708260" y="3682414"/>
                  <a:pt x="693024" y="3709803"/>
                </a:cubicBezTo>
                <a:cubicBezTo>
                  <a:pt x="677788" y="3737192"/>
                  <a:pt x="670170" y="3779726"/>
                  <a:pt x="670170" y="3837406"/>
                </a:cubicBezTo>
                <a:cubicBezTo>
                  <a:pt x="670170" y="3878037"/>
                  <a:pt x="677244" y="3913135"/>
                  <a:pt x="691392" y="3942700"/>
                </a:cubicBezTo>
                <a:cubicBezTo>
                  <a:pt x="705540" y="3972266"/>
                  <a:pt x="744900" y="4005187"/>
                  <a:pt x="809473" y="4041464"/>
                </a:cubicBezTo>
                <a:cubicBezTo>
                  <a:pt x="886380" y="4084270"/>
                  <a:pt x="929005" y="4110027"/>
                  <a:pt x="937349" y="4118733"/>
                </a:cubicBezTo>
                <a:cubicBezTo>
                  <a:pt x="945330" y="4127440"/>
                  <a:pt x="949320" y="4149025"/>
                  <a:pt x="949320" y="4183488"/>
                </a:cubicBezTo>
                <a:cubicBezTo>
                  <a:pt x="949320" y="4208519"/>
                  <a:pt x="946237" y="4224934"/>
                  <a:pt x="940070" y="4232733"/>
                </a:cubicBezTo>
                <a:cubicBezTo>
                  <a:pt x="933902" y="4240533"/>
                  <a:pt x="923019" y="4244433"/>
                  <a:pt x="907420" y="4244433"/>
                </a:cubicBezTo>
                <a:cubicBezTo>
                  <a:pt x="892910" y="4244433"/>
                  <a:pt x="883206" y="4238628"/>
                  <a:pt x="878308" y="4227020"/>
                </a:cubicBezTo>
                <a:cubicBezTo>
                  <a:pt x="873411" y="4215411"/>
                  <a:pt x="870962" y="4190199"/>
                  <a:pt x="870962" y="4151383"/>
                </a:cubicBezTo>
                <a:lnTo>
                  <a:pt x="870962" y="4105674"/>
                </a:lnTo>
                <a:lnTo>
                  <a:pt x="676155" y="4105674"/>
                </a:lnTo>
                <a:lnTo>
                  <a:pt x="676155" y="4140500"/>
                </a:lnTo>
                <a:cubicBezTo>
                  <a:pt x="676155" y="4200719"/>
                  <a:pt x="683592" y="4245702"/>
                  <a:pt x="698466" y="4275449"/>
                </a:cubicBezTo>
                <a:cubicBezTo>
                  <a:pt x="713339" y="4305196"/>
                  <a:pt x="740637" y="4328776"/>
                  <a:pt x="780361" y="4346189"/>
                </a:cubicBezTo>
                <a:cubicBezTo>
                  <a:pt x="820084" y="4363602"/>
                  <a:pt x="867879" y="4372309"/>
                  <a:pt x="923745" y="4372309"/>
                </a:cubicBezTo>
                <a:cubicBezTo>
                  <a:pt x="974170" y="4372309"/>
                  <a:pt x="1017249" y="4364237"/>
                  <a:pt x="1052981" y="4348094"/>
                </a:cubicBezTo>
                <a:cubicBezTo>
                  <a:pt x="1088714" y="4331951"/>
                  <a:pt x="1114198" y="4308915"/>
                  <a:pt x="1129435" y="4278986"/>
                </a:cubicBezTo>
                <a:cubicBezTo>
                  <a:pt x="1144671" y="4249058"/>
                  <a:pt x="1152289" y="4204710"/>
                  <a:pt x="1152289" y="4145941"/>
                </a:cubicBezTo>
                <a:cubicBezTo>
                  <a:pt x="1152289" y="4093340"/>
                  <a:pt x="1142313" y="4053254"/>
                  <a:pt x="1122361" y="4025683"/>
                </a:cubicBezTo>
                <a:cubicBezTo>
                  <a:pt x="1102408" y="3998113"/>
                  <a:pt x="1060509" y="3968729"/>
                  <a:pt x="996661" y="3937531"/>
                </a:cubicBezTo>
                <a:cubicBezTo>
                  <a:pt x="948776" y="3913951"/>
                  <a:pt x="917124" y="3895994"/>
                  <a:pt x="901707" y="3883660"/>
                </a:cubicBezTo>
                <a:cubicBezTo>
                  <a:pt x="886289" y="3871325"/>
                  <a:pt x="877038" y="3859989"/>
                  <a:pt x="873955" y="3849650"/>
                </a:cubicBezTo>
                <a:cubicBezTo>
                  <a:pt x="870871" y="3839311"/>
                  <a:pt x="869330" y="3823077"/>
                  <a:pt x="869330" y="3800948"/>
                </a:cubicBezTo>
                <a:cubicBezTo>
                  <a:pt x="869330" y="3784624"/>
                  <a:pt x="872413" y="3772380"/>
                  <a:pt x="878580" y="3764218"/>
                </a:cubicBezTo>
                <a:cubicBezTo>
                  <a:pt x="884747" y="3756056"/>
                  <a:pt x="893998" y="3751974"/>
                  <a:pt x="906332" y="3751974"/>
                </a:cubicBezTo>
                <a:cubicBezTo>
                  <a:pt x="921568" y="3751974"/>
                  <a:pt x="931091" y="3756418"/>
                  <a:pt x="934900" y="3765306"/>
                </a:cubicBezTo>
                <a:cubicBezTo>
                  <a:pt x="938709" y="3774194"/>
                  <a:pt x="940614" y="3795325"/>
                  <a:pt x="940614" y="3828700"/>
                </a:cubicBezTo>
                <a:lnTo>
                  <a:pt x="940614" y="3867879"/>
                </a:lnTo>
                <a:lnTo>
                  <a:pt x="1135420" y="3867879"/>
                </a:lnTo>
                <a:lnTo>
                  <a:pt x="1135420" y="3825979"/>
                </a:lnTo>
                <a:cubicBezTo>
                  <a:pt x="1135420" y="3789703"/>
                  <a:pt x="1133516" y="3763039"/>
                  <a:pt x="1129707" y="3745989"/>
                </a:cubicBezTo>
                <a:cubicBezTo>
                  <a:pt x="1125898" y="3728939"/>
                  <a:pt x="1115015" y="3710437"/>
                  <a:pt x="1097058" y="3690485"/>
                </a:cubicBezTo>
                <a:cubicBezTo>
                  <a:pt x="1079101" y="3670533"/>
                  <a:pt x="1053344" y="3654480"/>
                  <a:pt x="1019788" y="3642328"/>
                </a:cubicBezTo>
                <a:cubicBezTo>
                  <a:pt x="986232" y="3630175"/>
                  <a:pt x="945511" y="3624099"/>
                  <a:pt x="897626" y="3624099"/>
                </a:cubicBezTo>
                <a:close/>
                <a:moveTo>
                  <a:pt x="2574346" y="3540843"/>
                </a:moveTo>
                <a:lnTo>
                  <a:pt x="2574346" y="3654571"/>
                </a:lnTo>
                <a:lnTo>
                  <a:pt x="2527005" y="3654571"/>
                </a:lnTo>
                <a:lnTo>
                  <a:pt x="2527005" y="3768843"/>
                </a:lnTo>
                <a:lnTo>
                  <a:pt x="2574346" y="3768843"/>
                </a:lnTo>
                <a:lnTo>
                  <a:pt x="2574346" y="4135602"/>
                </a:lnTo>
                <a:cubicBezTo>
                  <a:pt x="2574346" y="4207430"/>
                  <a:pt x="2576342" y="4253049"/>
                  <a:pt x="2580332" y="4272457"/>
                </a:cubicBezTo>
                <a:cubicBezTo>
                  <a:pt x="2584322" y="4291865"/>
                  <a:pt x="2594480" y="4309096"/>
                  <a:pt x="2610804" y="4324151"/>
                </a:cubicBezTo>
                <a:cubicBezTo>
                  <a:pt x="2627129" y="4339206"/>
                  <a:pt x="2645993" y="4348819"/>
                  <a:pt x="2667396" y="4352991"/>
                </a:cubicBezTo>
                <a:cubicBezTo>
                  <a:pt x="2688800" y="4357163"/>
                  <a:pt x="2724532" y="4359249"/>
                  <a:pt x="2774594" y="4359249"/>
                </a:cubicBezTo>
                <a:lnTo>
                  <a:pt x="2863292" y="4359249"/>
                </a:lnTo>
                <a:lnTo>
                  <a:pt x="2863292" y="4242800"/>
                </a:lnTo>
                <a:cubicBezTo>
                  <a:pt x="2827377" y="4242800"/>
                  <a:pt x="2806972" y="4240080"/>
                  <a:pt x="2802074" y="4234638"/>
                </a:cubicBezTo>
                <a:cubicBezTo>
                  <a:pt x="2797177" y="4229196"/>
                  <a:pt x="2794728" y="4202714"/>
                  <a:pt x="2794728" y="4155192"/>
                </a:cubicBezTo>
                <a:lnTo>
                  <a:pt x="2794728" y="3768843"/>
                </a:lnTo>
                <a:lnTo>
                  <a:pt x="2854041" y="3768843"/>
                </a:lnTo>
                <a:lnTo>
                  <a:pt x="2854041" y="3654571"/>
                </a:lnTo>
                <a:lnTo>
                  <a:pt x="2794728" y="3654571"/>
                </a:lnTo>
                <a:lnTo>
                  <a:pt x="2794728" y="3540843"/>
                </a:lnTo>
                <a:close/>
                <a:moveTo>
                  <a:pt x="1734244" y="3478266"/>
                </a:moveTo>
                <a:lnTo>
                  <a:pt x="1734244" y="3593082"/>
                </a:lnTo>
                <a:lnTo>
                  <a:pt x="1960612" y="3593082"/>
                </a:lnTo>
                <a:lnTo>
                  <a:pt x="1960612" y="3478266"/>
                </a:lnTo>
                <a:close/>
                <a:moveTo>
                  <a:pt x="195939" y="3478266"/>
                </a:moveTo>
                <a:lnTo>
                  <a:pt x="79083" y="4359249"/>
                </a:lnTo>
                <a:lnTo>
                  <a:pt x="315925" y="4359249"/>
                </a:lnTo>
                <a:lnTo>
                  <a:pt x="329699" y="4200901"/>
                </a:lnTo>
                <a:lnTo>
                  <a:pt x="411645" y="4200901"/>
                </a:lnTo>
                <a:lnTo>
                  <a:pt x="423939" y="4359249"/>
                </a:lnTo>
                <a:lnTo>
                  <a:pt x="658061" y="4359249"/>
                </a:lnTo>
                <a:lnTo>
                  <a:pt x="527056" y="3478266"/>
                </a:lnTo>
                <a:close/>
                <a:moveTo>
                  <a:pt x="2181315" y="2408950"/>
                </a:moveTo>
                <a:cubicBezTo>
                  <a:pt x="2193649" y="2408950"/>
                  <a:pt x="2201811" y="2414391"/>
                  <a:pt x="2205801" y="2425274"/>
                </a:cubicBezTo>
                <a:cubicBezTo>
                  <a:pt x="2209792" y="2436157"/>
                  <a:pt x="2211787" y="2460281"/>
                  <a:pt x="2211787" y="2497647"/>
                </a:cubicBezTo>
                <a:lnTo>
                  <a:pt x="2211787" y="2550429"/>
                </a:lnTo>
                <a:lnTo>
                  <a:pt x="2147577" y="2550429"/>
                </a:lnTo>
                <a:lnTo>
                  <a:pt x="2147577" y="2497647"/>
                </a:lnTo>
                <a:cubicBezTo>
                  <a:pt x="2147577" y="2457017"/>
                  <a:pt x="2149391" y="2432076"/>
                  <a:pt x="2153019" y="2422826"/>
                </a:cubicBezTo>
                <a:cubicBezTo>
                  <a:pt x="2156646" y="2413575"/>
                  <a:pt x="2166078" y="2408950"/>
                  <a:pt x="2181315" y="2408950"/>
                </a:cubicBezTo>
                <a:close/>
                <a:moveTo>
                  <a:pt x="1402785" y="2294134"/>
                </a:moveTo>
                <a:lnTo>
                  <a:pt x="1513248" y="3016224"/>
                </a:lnTo>
                <a:lnTo>
                  <a:pt x="1800561" y="3016224"/>
                </a:lnTo>
                <a:lnTo>
                  <a:pt x="1903406" y="2294134"/>
                </a:lnTo>
                <a:lnTo>
                  <a:pt x="1707094" y="2294134"/>
                </a:lnTo>
                <a:cubicBezTo>
                  <a:pt x="1699113" y="2372894"/>
                  <a:pt x="1692005" y="2454185"/>
                  <a:pt x="1685770" y="2538007"/>
                </a:cubicBezTo>
                <a:cubicBezTo>
                  <a:pt x="1674094" y="2688159"/>
                  <a:pt x="1665832" y="2782630"/>
                  <a:pt x="1660986" y="2821418"/>
                </a:cubicBezTo>
                <a:lnTo>
                  <a:pt x="1599106" y="2294134"/>
                </a:lnTo>
                <a:close/>
                <a:moveTo>
                  <a:pt x="1143694" y="2294134"/>
                </a:moveTo>
                <a:lnTo>
                  <a:pt x="1143694" y="3016224"/>
                </a:lnTo>
                <a:lnTo>
                  <a:pt x="1370062" y="3016224"/>
                </a:lnTo>
                <a:lnTo>
                  <a:pt x="1370062" y="2294134"/>
                </a:lnTo>
                <a:close/>
                <a:moveTo>
                  <a:pt x="360137" y="2285971"/>
                </a:moveTo>
                <a:cubicBezTo>
                  <a:pt x="385168" y="2285971"/>
                  <a:pt x="402219" y="2288601"/>
                  <a:pt x="411288" y="2293861"/>
                </a:cubicBezTo>
                <a:cubicBezTo>
                  <a:pt x="420357" y="2299121"/>
                  <a:pt x="426161" y="2307375"/>
                  <a:pt x="428701" y="2318620"/>
                </a:cubicBezTo>
                <a:cubicBezTo>
                  <a:pt x="431240" y="2329866"/>
                  <a:pt x="432510" y="2355441"/>
                  <a:pt x="432510" y="2395346"/>
                </a:cubicBezTo>
                <a:lnTo>
                  <a:pt x="432510" y="2737618"/>
                </a:lnTo>
                <a:cubicBezTo>
                  <a:pt x="432510" y="2796386"/>
                  <a:pt x="428701" y="2832391"/>
                  <a:pt x="421083" y="2845632"/>
                </a:cubicBezTo>
                <a:cubicBezTo>
                  <a:pt x="413464" y="2858873"/>
                  <a:pt x="393149" y="2865494"/>
                  <a:pt x="360137" y="2865494"/>
                </a:cubicBezTo>
                <a:close/>
                <a:moveTo>
                  <a:pt x="2855659" y="2281074"/>
                </a:moveTo>
                <a:cubicBezTo>
                  <a:pt x="2795077" y="2285076"/>
                  <a:pt x="2748824" y="2321080"/>
                  <a:pt x="2716900" y="2389088"/>
                </a:cubicBezTo>
                <a:lnTo>
                  <a:pt x="2725607" y="2294134"/>
                </a:lnTo>
                <a:lnTo>
                  <a:pt x="2505769" y="2294134"/>
                </a:lnTo>
                <a:lnTo>
                  <a:pt x="2505769" y="3016224"/>
                </a:lnTo>
                <a:lnTo>
                  <a:pt x="2725607" y="3016224"/>
                </a:lnTo>
                <a:lnTo>
                  <a:pt x="2725607" y="2731088"/>
                </a:lnTo>
                <a:cubicBezTo>
                  <a:pt x="2725607" y="2661074"/>
                  <a:pt x="2727784" y="2616363"/>
                  <a:pt x="2732137" y="2596954"/>
                </a:cubicBezTo>
                <a:cubicBezTo>
                  <a:pt x="2736490" y="2577546"/>
                  <a:pt x="2748098" y="2562401"/>
                  <a:pt x="2766962" y="2551518"/>
                </a:cubicBezTo>
                <a:cubicBezTo>
                  <a:pt x="2785826" y="2540635"/>
                  <a:pt x="2815392" y="2535193"/>
                  <a:pt x="2855659" y="2535193"/>
                </a:cubicBezTo>
                <a:close/>
                <a:moveTo>
                  <a:pt x="2170976" y="2281074"/>
                </a:moveTo>
                <a:cubicBezTo>
                  <a:pt x="2120551" y="2281074"/>
                  <a:pt x="2075930" y="2290778"/>
                  <a:pt x="2037114" y="2310186"/>
                </a:cubicBezTo>
                <a:cubicBezTo>
                  <a:pt x="1998298" y="2329594"/>
                  <a:pt x="1970365" y="2357527"/>
                  <a:pt x="1953315" y="2393985"/>
                </a:cubicBezTo>
                <a:cubicBezTo>
                  <a:pt x="1936264" y="2430444"/>
                  <a:pt x="1927739" y="2480234"/>
                  <a:pt x="1927739" y="2543355"/>
                </a:cubicBezTo>
                <a:lnTo>
                  <a:pt x="1927739" y="2753942"/>
                </a:lnTo>
                <a:cubicBezTo>
                  <a:pt x="1927739" y="2807632"/>
                  <a:pt x="1931548" y="2848534"/>
                  <a:pt x="1939167" y="2876649"/>
                </a:cubicBezTo>
                <a:cubicBezTo>
                  <a:pt x="1946785" y="2904764"/>
                  <a:pt x="1960479" y="2930520"/>
                  <a:pt x="1980250" y="2953919"/>
                </a:cubicBezTo>
                <a:cubicBezTo>
                  <a:pt x="2000021" y="2977317"/>
                  <a:pt x="2027682" y="2995728"/>
                  <a:pt x="2063233" y="3009150"/>
                </a:cubicBezTo>
                <a:cubicBezTo>
                  <a:pt x="2098785" y="3022572"/>
                  <a:pt x="2139778" y="3029284"/>
                  <a:pt x="2186212" y="3029284"/>
                </a:cubicBezTo>
                <a:cubicBezTo>
                  <a:pt x="2234097" y="3029284"/>
                  <a:pt x="2273911" y="3022482"/>
                  <a:pt x="2305653" y="3008878"/>
                </a:cubicBezTo>
                <a:cubicBezTo>
                  <a:pt x="2337396" y="2995274"/>
                  <a:pt x="2363606" y="2974868"/>
                  <a:pt x="2384284" y="2947661"/>
                </a:cubicBezTo>
                <a:cubicBezTo>
                  <a:pt x="2404961" y="2920453"/>
                  <a:pt x="2418112" y="2894878"/>
                  <a:pt x="2423734" y="2870935"/>
                </a:cubicBezTo>
                <a:cubicBezTo>
                  <a:pt x="2429358" y="2846993"/>
                  <a:pt x="2432169" y="2812711"/>
                  <a:pt x="2432169" y="2768091"/>
                </a:cubicBezTo>
                <a:lnTo>
                  <a:pt x="2432169" y="2714764"/>
                </a:lnTo>
                <a:lnTo>
                  <a:pt x="2223758" y="2714764"/>
                </a:lnTo>
                <a:lnTo>
                  <a:pt x="2223758" y="2809990"/>
                </a:lnTo>
                <a:cubicBezTo>
                  <a:pt x="2223758" y="2845905"/>
                  <a:pt x="2220947" y="2870119"/>
                  <a:pt x="2215324" y="2882635"/>
                </a:cubicBezTo>
                <a:cubicBezTo>
                  <a:pt x="2209701" y="2895150"/>
                  <a:pt x="2198546" y="2901408"/>
                  <a:pt x="2181859" y="2901408"/>
                </a:cubicBezTo>
                <a:cubicBezTo>
                  <a:pt x="2168436" y="2901408"/>
                  <a:pt x="2159367" y="2896692"/>
                  <a:pt x="2154651" y="2887260"/>
                </a:cubicBezTo>
                <a:cubicBezTo>
                  <a:pt x="2149935" y="2877828"/>
                  <a:pt x="2147577" y="2856788"/>
                  <a:pt x="2147577" y="2824138"/>
                </a:cubicBezTo>
                <a:lnTo>
                  <a:pt x="2147577" y="2667966"/>
                </a:lnTo>
                <a:lnTo>
                  <a:pt x="2432169" y="2667966"/>
                </a:lnTo>
                <a:lnTo>
                  <a:pt x="2432169" y="2572196"/>
                </a:lnTo>
                <a:cubicBezTo>
                  <a:pt x="2432169" y="2502181"/>
                  <a:pt x="2424097" y="2447857"/>
                  <a:pt x="2407954" y="2409222"/>
                </a:cubicBezTo>
                <a:cubicBezTo>
                  <a:pt x="2391811" y="2370587"/>
                  <a:pt x="2363696" y="2339570"/>
                  <a:pt x="2323610" y="2316172"/>
                </a:cubicBezTo>
                <a:cubicBezTo>
                  <a:pt x="2283524" y="2292773"/>
                  <a:pt x="2232646" y="2281074"/>
                  <a:pt x="2170976" y="2281074"/>
                </a:cubicBezTo>
                <a:close/>
                <a:moveTo>
                  <a:pt x="1093534" y="2281074"/>
                </a:moveTo>
                <a:cubicBezTo>
                  <a:pt x="1032952" y="2285076"/>
                  <a:pt x="986699" y="2321080"/>
                  <a:pt x="954776" y="2389088"/>
                </a:cubicBezTo>
                <a:lnTo>
                  <a:pt x="963482" y="2294134"/>
                </a:lnTo>
                <a:lnTo>
                  <a:pt x="743644" y="2294134"/>
                </a:lnTo>
                <a:lnTo>
                  <a:pt x="743644" y="3016224"/>
                </a:lnTo>
                <a:lnTo>
                  <a:pt x="963482" y="3016224"/>
                </a:lnTo>
                <a:lnTo>
                  <a:pt x="963482" y="2731088"/>
                </a:lnTo>
                <a:cubicBezTo>
                  <a:pt x="963482" y="2661074"/>
                  <a:pt x="965659" y="2616363"/>
                  <a:pt x="970012" y="2596954"/>
                </a:cubicBezTo>
                <a:cubicBezTo>
                  <a:pt x="974365" y="2577546"/>
                  <a:pt x="985974" y="2562401"/>
                  <a:pt x="1004838" y="2551518"/>
                </a:cubicBezTo>
                <a:cubicBezTo>
                  <a:pt x="1023702" y="2540635"/>
                  <a:pt x="1053267" y="2535193"/>
                  <a:pt x="1093534" y="2535193"/>
                </a:cubicBezTo>
                <a:close/>
                <a:moveTo>
                  <a:pt x="1143694" y="2135241"/>
                </a:moveTo>
                <a:lnTo>
                  <a:pt x="1143694" y="2250057"/>
                </a:lnTo>
                <a:lnTo>
                  <a:pt x="1370062" y="2250057"/>
                </a:lnTo>
                <a:lnTo>
                  <a:pt x="1370062" y="2135241"/>
                </a:lnTo>
                <a:close/>
                <a:moveTo>
                  <a:pt x="131049" y="2135241"/>
                </a:moveTo>
                <a:lnTo>
                  <a:pt x="131049" y="3016224"/>
                </a:lnTo>
                <a:lnTo>
                  <a:pt x="419994" y="3016224"/>
                </a:lnTo>
                <a:cubicBezTo>
                  <a:pt x="474772" y="3016224"/>
                  <a:pt x="515765" y="3013231"/>
                  <a:pt x="542973" y="3007245"/>
                </a:cubicBezTo>
                <a:cubicBezTo>
                  <a:pt x="570180" y="3001260"/>
                  <a:pt x="593035" y="2990740"/>
                  <a:pt x="611536" y="2975685"/>
                </a:cubicBezTo>
                <a:cubicBezTo>
                  <a:pt x="630037" y="2960630"/>
                  <a:pt x="643006" y="2939771"/>
                  <a:pt x="650443" y="2913107"/>
                </a:cubicBezTo>
                <a:cubicBezTo>
                  <a:pt x="657880" y="2886444"/>
                  <a:pt x="661598" y="2833570"/>
                  <a:pt x="661598" y="2754487"/>
                </a:cubicBezTo>
                <a:lnTo>
                  <a:pt x="661598" y="2445952"/>
                </a:lnTo>
                <a:cubicBezTo>
                  <a:pt x="661598" y="2362515"/>
                  <a:pt x="659059" y="2306558"/>
                  <a:pt x="653980" y="2278081"/>
                </a:cubicBezTo>
                <a:cubicBezTo>
                  <a:pt x="648901" y="2249604"/>
                  <a:pt x="636204" y="2223756"/>
                  <a:pt x="615889" y="2200539"/>
                </a:cubicBezTo>
                <a:cubicBezTo>
                  <a:pt x="595574" y="2177322"/>
                  <a:pt x="565918" y="2160635"/>
                  <a:pt x="526920" y="2150477"/>
                </a:cubicBezTo>
                <a:cubicBezTo>
                  <a:pt x="487923" y="2140320"/>
                  <a:pt x="413102" y="2135241"/>
                  <a:pt x="302457" y="2135241"/>
                </a:cubicBezTo>
                <a:close/>
                <a:moveTo>
                  <a:pt x="2019385" y="1329839"/>
                </a:moveTo>
                <a:lnTo>
                  <a:pt x="2019385" y="1478393"/>
                </a:lnTo>
                <a:cubicBezTo>
                  <a:pt x="2019385" y="1514670"/>
                  <a:pt x="2017299" y="1537070"/>
                  <a:pt x="2013127" y="1545596"/>
                </a:cubicBezTo>
                <a:cubicBezTo>
                  <a:pt x="2008956" y="1554121"/>
                  <a:pt x="1999977" y="1558383"/>
                  <a:pt x="1986192" y="1558383"/>
                </a:cubicBezTo>
                <a:cubicBezTo>
                  <a:pt x="1971681" y="1558383"/>
                  <a:pt x="1961977" y="1552941"/>
                  <a:pt x="1957079" y="1542058"/>
                </a:cubicBezTo>
                <a:cubicBezTo>
                  <a:pt x="1952182" y="1531175"/>
                  <a:pt x="1949733" y="1507051"/>
                  <a:pt x="1949733" y="1469686"/>
                </a:cubicBezTo>
                <a:cubicBezTo>
                  <a:pt x="1949733" y="1437037"/>
                  <a:pt x="1952545" y="1412006"/>
                  <a:pt x="1958168" y="1394593"/>
                </a:cubicBezTo>
                <a:cubicBezTo>
                  <a:pt x="1963791" y="1377180"/>
                  <a:pt x="1984196" y="1355595"/>
                  <a:pt x="2019385" y="1329839"/>
                </a:cubicBezTo>
                <a:close/>
                <a:moveTo>
                  <a:pt x="4266746" y="1065925"/>
                </a:moveTo>
                <a:cubicBezTo>
                  <a:pt x="4280168" y="1065925"/>
                  <a:pt x="4289146" y="1070459"/>
                  <a:pt x="4293681" y="1079529"/>
                </a:cubicBezTo>
                <a:cubicBezTo>
                  <a:pt x="4298216" y="1088598"/>
                  <a:pt x="4300483" y="1106374"/>
                  <a:pt x="4300483" y="1132856"/>
                </a:cubicBezTo>
                <a:lnTo>
                  <a:pt x="4300483" y="1466965"/>
                </a:lnTo>
                <a:cubicBezTo>
                  <a:pt x="4300483" y="1507233"/>
                  <a:pt x="4298125" y="1532536"/>
                  <a:pt x="4293409" y="1542875"/>
                </a:cubicBezTo>
                <a:cubicBezTo>
                  <a:pt x="4288693" y="1553214"/>
                  <a:pt x="4279261" y="1558383"/>
                  <a:pt x="4265113" y="1558383"/>
                </a:cubicBezTo>
                <a:cubicBezTo>
                  <a:pt x="4252778" y="1558383"/>
                  <a:pt x="4244435" y="1553758"/>
                  <a:pt x="4240082" y="1544507"/>
                </a:cubicBezTo>
                <a:cubicBezTo>
                  <a:pt x="4235728" y="1535257"/>
                  <a:pt x="4233552" y="1515939"/>
                  <a:pt x="4233552" y="1486555"/>
                </a:cubicBezTo>
                <a:lnTo>
                  <a:pt x="4233552" y="1132856"/>
                </a:lnTo>
                <a:cubicBezTo>
                  <a:pt x="4233552" y="1104559"/>
                  <a:pt x="4235820" y="1086331"/>
                  <a:pt x="4240354" y="1078168"/>
                </a:cubicBezTo>
                <a:cubicBezTo>
                  <a:pt x="4244888" y="1070006"/>
                  <a:pt x="4253686" y="1065925"/>
                  <a:pt x="4266746" y="1065925"/>
                </a:cubicBezTo>
                <a:close/>
                <a:moveTo>
                  <a:pt x="3695790" y="1065925"/>
                </a:moveTo>
                <a:cubicBezTo>
                  <a:pt x="3708124" y="1065925"/>
                  <a:pt x="3716286" y="1071366"/>
                  <a:pt x="3720276" y="1082249"/>
                </a:cubicBezTo>
                <a:cubicBezTo>
                  <a:pt x="3724267" y="1093132"/>
                  <a:pt x="3726262" y="1117256"/>
                  <a:pt x="3726262" y="1154622"/>
                </a:cubicBezTo>
                <a:lnTo>
                  <a:pt x="3726262" y="1207404"/>
                </a:lnTo>
                <a:lnTo>
                  <a:pt x="3662052" y="1207404"/>
                </a:lnTo>
                <a:lnTo>
                  <a:pt x="3662052" y="1154622"/>
                </a:lnTo>
                <a:cubicBezTo>
                  <a:pt x="3662052" y="1113992"/>
                  <a:pt x="3663866" y="1089051"/>
                  <a:pt x="3667494" y="1079801"/>
                </a:cubicBezTo>
                <a:cubicBezTo>
                  <a:pt x="3671121" y="1070550"/>
                  <a:pt x="3680553" y="1065925"/>
                  <a:pt x="3695790" y="1065925"/>
                </a:cubicBezTo>
                <a:close/>
                <a:moveTo>
                  <a:pt x="932996" y="1065925"/>
                </a:moveTo>
                <a:cubicBezTo>
                  <a:pt x="946418" y="1065925"/>
                  <a:pt x="955396" y="1070459"/>
                  <a:pt x="959931" y="1079529"/>
                </a:cubicBezTo>
                <a:cubicBezTo>
                  <a:pt x="964466" y="1088598"/>
                  <a:pt x="966733" y="1106374"/>
                  <a:pt x="966733" y="1132856"/>
                </a:cubicBezTo>
                <a:lnTo>
                  <a:pt x="966733" y="1466965"/>
                </a:lnTo>
                <a:cubicBezTo>
                  <a:pt x="966733" y="1507233"/>
                  <a:pt x="964375" y="1532536"/>
                  <a:pt x="959659" y="1542875"/>
                </a:cubicBezTo>
                <a:cubicBezTo>
                  <a:pt x="954943" y="1553214"/>
                  <a:pt x="945511" y="1558383"/>
                  <a:pt x="931363" y="1558383"/>
                </a:cubicBezTo>
                <a:cubicBezTo>
                  <a:pt x="919029" y="1558383"/>
                  <a:pt x="910685" y="1553758"/>
                  <a:pt x="906332" y="1544507"/>
                </a:cubicBezTo>
                <a:cubicBezTo>
                  <a:pt x="901979" y="1535257"/>
                  <a:pt x="899802" y="1515939"/>
                  <a:pt x="899802" y="1486555"/>
                </a:cubicBezTo>
                <a:lnTo>
                  <a:pt x="899802" y="1132856"/>
                </a:lnTo>
                <a:cubicBezTo>
                  <a:pt x="899802" y="1104559"/>
                  <a:pt x="902069" y="1086331"/>
                  <a:pt x="906604" y="1078168"/>
                </a:cubicBezTo>
                <a:cubicBezTo>
                  <a:pt x="911139" y="1070006"/>
                  <a:pt x="919936" y="1065925"/>
                  <a:pt x="932996" y="1065925"/>
                </a:cubicBezTo>
                <a:close/>
                <a:moveTo>
                  <a:pt x="370748" y="988655"/>
                </a:moveTo>
                <a:cubicBezTo>
                  <a:pt x="382419" y="1135554"/>
                  <a:pt x="394051" y="1258895"/>
                  <a:pt x="405642" y="1358679"/>
                </a:cubicBezTo>
                <a:lnTo>
                  <a:pt x="326783" y="1358679"/>
                </a:lnTo>
                <a:cubicBezTo>
                  <a:pt x="332757" y="1280689"/>
                  <a:pt x="347412" y="1157348"/>
                  <a:pt x="370748" y="988655"/>
                </a:cubicBezTo>
                <a:close/>
                <a:moveTo>
                  <a:pt x="1221811" y="951109"/>
                </a:moveTo>
                <a:lnTo>
                  <a:pt x="1332273" y="1673199"/>
                </a:lnTo>
                <a:lnTo>
                  <a:pt x="1619586" y="1673199"/>
                </a:lnTo>
                <a:lnTo>
                  <a:pt x="1722431" y="951109"/>
                </a:lnTo>
                <a:lnTo>
                  <a:pt x="1526119" y="951109"/>
                </a:lnTo>
                <a:cubicBezTo>
                  <a:pt x="1518139" y="1029869"/>
                  <a:pt x="1511031" y="1111160"/>
                  <a:pt x="1504795" y="1194983"/>
                </a:cubicBezTo>
                <a:cubicBezTo>
                  <a:pt x="1493119" y="1345135"/>
                  <a:pt x="1484857" y="1439605"/>
                  <a:pt x="1480011" y="1478393"/>
                </a:cubicBezTo>
                <a:lnTo>
                  <a:pt x="1418131" y="951109"/>
                </a:lnTo>
                <a:close/>
                <a:moveTo>
                  <a:pt x="3685450" y="938049"/>
                </a:moveTo>
                <a:cubicBezTo>
                  <a:pt x="3635026" y="938049"/>
                  <a:pt x="3590405" y="947753"/>
                  <a:pt x="3551589" y="967161"/>
                </a:cubicBezTo>
                <a:cubicBezTo>
                  <a:pt x="3512773" y="986569"/>
                  <a:pt x="3484840" y="1014502"/>
                  <a:pt x="3467790" y="1050961"/>
                </a:cubicBezTo>
                <a:cubicBezTo>
                  <a:pt x="3450739" y="1087419"/>
                  <a:pt x="3442214" y="1137209"/>
                  <a:pt x="3442214" y="1200331"/>
                </a:cubicBezTo>
                <a:lnTo>
                  <a:pt x="3442214" y="1410918"/>
                </a:lnTo>
                <a:cubicBezTo>
                  <a:pt x="3442214" y="1464608"/>
                  <a:pt x="3446023" y="1505510"/>
                  <a:pt x="3453642" y="1533624"/>
                </a:cubicBezTo>
                <a:cubicBezTo>
                  <a:pt x="3461260" y="1561739"/>
                  <a:pt x="3474954" y="1587495"/>
                  <a:pt x="3494725" y="1610894"/>
                </a:cubicBezTo>
                <a:cubicBezTo>
                  <a:pt x="3514496" y="1634292"/>
                  <a:pt x="3542157" y="1652703"/>
                  <a:pt x="3577708" y="1666125"/>
                </a:cubicBezTo>
                <a:cubicBezTo>
                  <a:pt x="3613260" y="1679548"/>
                  <a:pt x="3654252" y="1686259"/>
                  <a:pt x="3700687" y="1686259"/>
                </a:cubicBezTo>
                <a:cubicBezTo>
                  <a:pt x="3748572" y="1686259"/>
                  <a:pt x="3788386" y="1679457"/>
                  <a:pt x="3820128" y="1665853"/>
                </a:cubicBezTo>
                <a:cubicBezTo>
                  <a:pt x="3851870" y="1652249"/>
                  <a:pt x="3878081" y="1631844"/>
                  <a:pt x="3898758" y="1604636"/>
                </a:cubicBezTo>
                <a:cubicBezTo>
                  <a:pt x="3919436" y="1577428"/>
                  <a:pt x="3932586" y="1551853"/>
                  <a:pt x="3938210" y="1527910"/>
                </a:cubicBezTo>
                <a:cubicBezTo>
                  <a:pt x="3943832" y="1503968"/>
                  <a:pt x="3946644" y="1469686"/>
                  <a:pt x="3946644" y="1425066"/>
                </a:cubicBezTo>
                <a:lnTo>
                  <a:pt x="3946644" y="1371739"/>
                </a:lnTo>
                <a:lnTo>
                  <a:pt x="3738233" y="1371739"/>
                </a:lnTo>
                <a:lnTo>
                  <a:pt x="3738233" y="1466965"/>
                </a:lnTo>
                <a:cubicBezTo>
                  <a:pt x="3738233" y="1502880"/>
                  <a:pt x="3735422" y="1527094"/>
                  <a:pt x="3729799" y="1539610"/>
                </a:cubicBezTo>
                <a:cubicBezTo>
                  <a:pt x="3724176" y="1552125"/>
                  <a:pt x="3713021" y="1558383"/>
                  <a:pt x="3696334" y="1558383"/>
                </a:cubicBezTo>
                <a:cubicBezTo>
                  <a:pt x="3682911" y="1558383"/>
                  <a:pt x="3673842" y="1553667"/>
                  <a:pt x="3669126" y="1544235"/>
                </a:cubicBezTo>
                <a:cubicBezTo>
                  <a:pt x="3664410" y="1534803"/>
                  <a:pt x="3662052" y="1513763"/>
                  <a:pt x="3662052" y="1481113"/>
                </a:cubicBezTo>
                <a:lnTo>
                  <a:pt x="3662052" y="1324942"/>
                </a:lnTo>
                <a:lnTo>
                  <a:pt x="3946644" y="1324942"/>
                </a:lnTo>
                <a:lnTo>
                  <a:pt x="3946644" y="1229171"/>
                </a:lnTo>
                <a:cubicBezTo>
                  <a:pt x="3946644" y="1159156"/>
                  <a:pt x="3938572" y="1104832"/>
                  <a:pt x="3922429" y="1066197"/>
                </a:cubicBezTo>
                <a:cubicBezTo>
                  <a:pt x="3906286" y="1027562"/>
                  <a:pt x="3878171" y="996545"/>
                  <a:pt x="3838086" y="973147"/>
                </a:cubicBezTo>
                <a:cubicBezTo>
                  <a:pt x="3798000" y="949748"/>
                  <a:pt x="3747121" y="938049"/>
                  <a:pt x="3685450" y="938049"/>
                </a:cubicBezTo>
                <a:close/>
                <a:moveTo>
                  <a:pt x="3134089" y="938049"/>
                </a:moveTo>
                <a:cubicBezTo>
                  <a:pt x="3076409" y="938049"/>
                  <a:pt x="3027435" y="950292"/>
                  <a:pt x="2987168" y="974779"/>
                </a:cubicBezTo>
                <a:cubicBezTo>
                  <a:pt x="2946900" y="999266"/>
                  <a:pt x="2920600" y="1027108"/>
                  <a:pt x="2908266" y="1058306"/>
                </a:cubicBezTo>
                <a:cubicBezTo>
                  <a:pt x="2895931" y="1089505"/>
                  <a:pt x="2889764" y="1135758"/>
                  <a:pt x="2889764" y="1197066"/>
                </a:cubicBezTo>
                <a:lnTo>
                  <a:pt x="2889764" y="1402211"/>
                </a:lnTo>
                <a:cubicBezTo>
                  <a:pt x="2889764" y="1472588"/>
                  <a:pt x="2897292" y="1526913"/>
                  <a:pt x="2912346" y="1565185"/>
                </a:cubicBezTo>
                <a:cubicBezTo>
                  <a:pt x="2927402" y="1603457"/>
                  <a:pt x="2953067" y="1633204"/>
                  <a:pt x="2989344" y="1654426"/>
                </a:cubicBezTo>
                <a:cubicBezTo>
                  <a:pt x="3025621" y="1675648"/>
                  <a:pt x="3074776" y="1686259"/>
                  <a:pt x="3136810" y="1686259"/>
                </a:cubicBezTo>
                <a:cubicBezTo>
                  <a:pt x="3185420" y="1686259"/>
                  <a:pt x="3226232" y="1678550"/>
                  <a:pt x="3259244" y="1663133"/>
                </a:cubicBezTo>
                <a:cubicBezTo>
                  <a:pt x="3292256" y="1647715"/>
                  <a:pt x="3319010" y="1624860"/>
                  <a:pt x="3339506" y="1594569"/>
                </a:cubicBezTo>
                <a:cubicBezTo>
                  <a:pt x="3360003" y="1564278"/>
                  <a:pt x="3372156" y="1534712"/>
                  <a:pt x="3375965" y="1505872"/>
                </a:cubicBezTo>
                <a:cubicBezTo>
                  <a:pt x="3379774" y="1477032"/>
                  <a:pt x="3381860" y="1433772"/>
                  <a:pt x="3382222" y="1376092"/>
                </a:cubicBezTo>
                <a:lnTo>
                  <a:pt x="3186328" y="1376092"/>
                </a:lnTo>
                <a:lnTo>
                  <a:pt x="3186328" y="1462068"/>
                </a:lnTo>
                <a:cubicBezTo>
                  <a:pt x="3186328" y="1499433"/>
                  <a:pt x="3183698" y="1524827"/>
                  <a:pt x="3178437" y="1538249"/>
                </a:cubicBezTo>
                <a:cubicBezTo>
                  <a:pt x="3173177" y="1551672"/>
                  <a:pt x="3163110" y="1558383"/>
                  <a:pt x="3148237" y="1558383"/>
                </a:cubicBezTo>
                <a:cubicBezTo>
                  <a:pt x="3135540" y="1558383"/>
                  <a:pt x="3125926" y="1551944"/>
                  <a:pt x="3119397" y="1539066"/>
                </a:cubicBezTo>
                <a:cubicBezTo>
                  <a:pt x="3112867" y="1526187"/>
                  <a:pt x="3109602" y="1506870"/>
                  <a:pt x="3109602" y="1481113"/>
                </a:cubicBezTo>
                <a:lnTo>
                  <a:pt x="3109602" y="1140474"/>
                </a:lnTo>
                <a:cubicBezTo>
                  <a:pt x="3109602" y="1108913"/>
                  <a:pt x="3111778" y="1088598"/>
                  <a:pt x="3116132" y="1079529"/>
                </a:cubicBezTo>
                <a:cubicBezTo>
                  <a:pt x="3120485" y="1070459"/>
                  <a:pt x="3129010" y="1065925"/>
                  <a:pt x="3141707" y="1065925"/>
                </a:cubicBezTo>
                <a:cubicBezTo>
                  <a:pt x="3154404" y="1065925"/>
                  <a:pt x="3163110" y="1071094"/>
                  <a:pt x="3167826" y="1081433"/>
                </a:cubicBezTo>
                <a:cubicBezTo>
                  <a:pt x="3172542" y="1091772"/>
                  <a:pt x="3174900" y="1111452"/>
                  <a:pt x="3174900" y="1140474"/>
                </a:cubicBezTo>
                <a:lnTo>
                  <a:pt x="3174900" y="1223729"/>
                </a:lnTo>
                <a:lnTo>
                  <a:pt x="3382222" y="1223729"/>
                </a:lnTo>
                <a:cubicBezTo>
                  <a:pt x="3382222" y="1155891"/>
                  <a:pt x="3375511" y="1103471"/>
                  <a:pt x="3362089" y="1066469"/>
                </a:cubicBezTo>
                <a:cubicBezTo>
                  <a:pt x="3348666" y="1029466"/>
                  <a:pt x="3321640" y="998813"/>
                  <a:pt x="3281010" y="974507"/>
                </a:cubicBezTo>
                <a:cubicBezTo>
                  <a:pt x="3240380" y="950202"/>
                  <a:pt x="3191406" y="938049"/>
                  <a:pt x="3134089" y="938049"/>
                </a:cubicBezTo>
                <a:close/>
                <a:moveTo>
                  <a:pt x="2673322" y="938049"/>
                </a:moveTo>
                <a:cubicBezTo>
                  <a:pt x="2643212" y="938049"/>
                  <a:pt x="2616639" y="944681"/>
                  <a:pt x="2593603" y="957944"/>
                </a:cubicBezTo>
                <a:cubicBezTo>
                  <a:pt x="2570568" y="971208"/>
                  <a:pt x="2551068" y="991104"/>
                  <a:pt x="2535107" y="1017631"/>
                </a:cubicBezTo>
                <a:lnTo>
                  <a:pt x="2538916" y="951109"/>
                </a:lnTo>
                <a:lnTo>
                  <a:pt x="2315269" y="951109"/>
                </a:lnTo>
                <a:lnTo>
                  <a:pt x="2315269" y="1673199"/>
                </a:lnTo>
                <a:lnTo>
                  <a:pt x="2535107" y="1673199"/>
                </a:lnTo>
                <a:lnTo>
                  <a:pt x="2535107" y="1185094"/>
                </a:lnTo>
                <a:cubicBezTo>
                  <a:pt x="2535107" y="1130679"/>
                  <a:pt x="2537102" y="1097214"/>
                  <a:pt x="2541092" y="1084698"/>
                </a:cubicBezTo>
                <a:cubicBezTo>
                  <a:pt x="2545083" y="1072183"/>
                  <a:pt x="2554878" y="1065925"/>
                  <a:pt x="2570477" y="1065925"/>
                </a:cubicBezTo>
                <a:cubicBezTo>
                  <a:pt x="2585350" y="1065925"/>
                  <a:pt x="2594420" y="1071366"/>
                  <a:pt x="2597684" y="1082249"/>
                </a:cubicBezTo>
                <a:cubicBezTo>
                  <a:pt x="2600949" y="1093132"/>
                  <a:pt x="2602582" y="1123424"/>
                  <a:pt x="2602582" y="1173123"/>
                </a:cubicBezTo>
                <a:lnTo>
                  <a:pt x="2602582" y="1673199"/>
                </a:lnTo>
                <a:lnTo>
                  <a:pt x="2822420" y="1673199"/>
                </a:lnTo>
                <a:lnTo>
                  <a:pt x="2822420" y="1167137"/>
                </a:lnTo>
                <a:cubicBezTo>
                  <a:pt x="2822420" y="1104015"/>
                  <a:pt x="2818973" y="1058941"/>
                  <a:pt x="2812080" y="1031915"/>
                </a:cubicBezTo>
                <a:cubicBezTo>
                  <a:pt x="2805188" y="1004889"/>
                  <a:pt x="2789770" y="982488"/>
                  <a:pt x="2765828" y="964712"/>
                </a:cubicBezTo>
                <a:cubicBezTo>
                  <a:pt x="2741885" y="946937"/>
                  <a:pt x="2711050" y="938049"/>
                  <a:pt x="2673322" y="938049"/>
                </a:cubicBezTo>
                <a:close/>
                <a:moveTo>
                  <a:pt x="1991633" y="938049"/>
                </a:moveTo>
                <a:cubicBezTo>
                  <a:pt x="1929600" y="938049"/>
                  <a:pt x="1879175" y="949657"/>
                  <a:pt x="1840359" y="972875"/>
                </a:cubicBezTo>
                <a:cubicBezTo>
                  <a:pt x="1801543" y="996092"/>
                  <a:pt x="1775695" y="1022846"/>
                  <a:pt x="1762817" y="1053137"/>
                </a:cubicBezTo>
                <a:cubicBezTo>
                  <a:pt x="1749939" y="1083428"/>
                  <a:pt x="1743499" y="1126507"/>
                  <a:pt x="1743499" y="1182374"/>
                </a:cubicBezTo>
                <a:lnTo>
                  <a:pt x="1743499" y="1230803"/>
                </a:lnTo>
                <a:lnTo>
                  <a:pt x="1949733" y="1230803"/>
                </a:lnTo>
                <a:lnTo>
                  <a:pt x="1949733" y="1155166"/>
                </a:lnTo>
                <a:cubicBezTo>
                  <a:pt x="1949733" y="1114899"/>
                  <a:pt x="1951547" y="1089958"/>
                  <a:pt x="1955175" y="1080345"/>
                </a:cubicBezTo>
                <a:cubicBezTo>
                  <a:pt x="1958803" y="1070732"/>
                  <a:pt x="1968053" y="1065925"/>
                  <a:pt x="1982927" y="1065925"/>
                </a:cubicBezTo>
                <a:cubicBezTo>
                  <a:pt x="1995986" y="1065925"/>
                  <a:pt x="2005328" y="1071638"/>
                  <a:pt x="2010951" y="1083066"/>
                </a:cubicBezTo>
                <a:cubicBezTo>
                  <a:pt x="2016574" y="1094493"/>
                  <a:pt x="2019385" y="1119070"/>
                  <a:pt x="2019385" y="1156798"/>
                </a:cubicBezTo>
                <a:cubicBezTo>
                  <a:pt x="2019385" y="1186908"/>
                  <a:pt x="2016846" y="1206860"/>
                  <a:pt x="2011767" y="1216655"/>
                </a:cubicBezTo>
                <a:cubicBezTo>
                  <a:pt x="2006688" y="1226450"/>
                  <a:pt x="1968053" y="1245495"/>
                  <a:pt x="1895862" y="1273791"/>
                </a:cubicBezTo>
                <a:cubicBezTo>
                  <a:pt x="1828387" y="1299911"/>
                  <a:pt x="1786125" y="1322765"/>
                  <a:pt x="1769075" y="1342354"/>
                </a:cubicBezTo>
                <a:cubicBezTo>
                  <a:pt x="1752025" y="1361944"/>
                  <a:pt x="1743499" y="1398765"/>
                  <a:pt x="1743499" y="1452817"/>
                </a:cubicBezTo>
                <a:lnTo>
                  <a:pt x="1743499" y="1512130"/>
                </a:lnTo>
                <a:cubicBezTo>
                  <a:pt x="1743499" y="1585047"/>
                  <a:pt x="1759552" y="1632297"/>
                  <a:pt x="1791657" y="1653882"/>
                </a:cubicBezTo>
                <a:cubicBezTo>
                  <a:pt x="1823762" y="1675467"/>
                  <a:pt x="1859041" y="1686259"/>
                  <a:pt x="1897495" y="1686259"/>
                </a:cubicBezTo>
                <a:cubicBezTo>
                  <a:pt x="1926879" y="1686259"/>
                  <a:pt x="1952182" y="1679809"/>
                  <a:pt x="1973404" y="1666908"/>
                </a:cubicBezTo>
                <a:cubicBezTo>
                  <a:pt x="1994626" y="1654007"/>
                  <a:pt x="2011948" y="1634655"/>
                  <a:pt x="2025371" y="1608853"/>
                </a:cubicBezTo>
                <a:lnTo>
                  <a:pt x="2025371" y="1673199"/>
                </a:lnTo>
                <a:lnTo>
                  <a:pt x="2239223" y="1673199"/>
                </a:lnTo>
                <a:lnTo>
                  <a:pt x="2239223" y="1310794"/>
                </a:lnTo>
                <a:cubicBezTo>
                  <a:pt x="2239223" y="1191443"/>
                  <a:pt x="2235414" y="1112631"/>
                  <a:pt x="2227796" y="1074359"/>
                </a:cubicBezTo>
                <a:cubicBezTo>
                  <a:pt x="2220177" y="1036087"/>
                  <a:pt x="2197504" y="1003801"/>
                  <a:pt x="2159776" y="977500"/>
                </a:cubicBezTo>
                <a:cubicBezTo>
                  <a:pt x="2122048" y="951199"/>
                  <a:pt x="2066001" y="938049"/>
                  <a:pt x="1991633" y="938049"/>
                </a:cubicBezTo>
                <a:close/>
                <a:moveTo>
                  <a:pt x="4300483" y="792216"/>
                </a:moveTo>
                <a:lnTo>
                  <a:pt x="4300483" y="996953"/>
                </a:lnTo>
                <a:cubicBezTo>
                  <a:pt x="4281982" y="977319"/>
                  <a:pt x="4261394" y="962592"/>
                  <a:pt x="4238722" y="952775"/>
                </a:cubicBezTo>
                <a:cubicBezTo>
                  <a:pt x="4216048" y="942958"/>
                  <a:pt x="4191108" y="938049"/>
                  <a:pt x="4163900" y="938049"/>
                </a:cubicBezTo>
                <a:cubicBezTo>
                  <a:pt x="4128712" y="938049"/>
                  <a:pt x="4098421" y="946846"/>
                  <a:pt x="4073027" y="964440"/>
                </a:cubicBezTo>
                <a:cubicBezTo>
                  <a:pt x="4047633" y="982035"/>
                  <a:pt x="4031399" y="1002440"/>
                  <a:pt x="4024325" y="1025657"/>
                </a:cubicBezTo>
                <a:cubicBezTo>
                  <a:pt x="4017251" y="1048875"/>
                  <a:pt x="4013714" y="1088235"/>
                  <a:pt x="4013714" y="1143739"/>
                </a:cubicBezTo>
                <a:lnTo>
                  <a:pt x="4013714" y="1481657"/>
                </a:lnTo>
                <a:cubicBezTo>
                  <a:pt x="4013714" y="1534985"/>
                  <a:pt x="4017251" y="1573438"/>
                  <a:pt x="4024325" y="1597018"/>
                </a:cubicBezTo>
                <a:cubicBezTo>
                  <a:pt x="4031399" y="1620598"/>
                  <a:pt x="4047452" y="1641366"/>
                  <a:pt x="4072483" y="1659323"/>
                </a:cubicBezTo>
                <a:cubicBezTo>
                  <a:pt x="4097514" y="1677280"/>
                  <a:pt x="4127080" y="1686259"/>
                  <a:pt x="4161180" y="1686259"/>
                </a:cubicBezTo>
                <a:cubicBezTo>
                  <a:pt x="4186574" y="1686259"/>
                  <a:pt x="4210879" y="1680806"/>
                  <a:pt x="4234096" y="1669900"/>
                </a:cubicBezTo>
                <a:cubicBezTo>
                  <a:pt x="4257314" y="1658995"/>
                  <a:pt x="4279442" y="1642636"/>
                  <a:pt x="4300483" y="1620825"/>
                </a:cubicBezTo>
                <a:lnTo>
                  <a:pt x="4300483" y="1673199"/>
                </a:lnTo>
                <a:lnTo>
                  <a:pt x="4520320" y="1673199"/>
                </a:lnTo>
                <a:lnTo>
                  <a:pt x="4520320" y="792216"/>
                </a:lnTo>
                <a:close/>
                <a:moveTo>
                  <a:pt x="966733" y="792216"/>
                </a:moveTo>
                <a:lnTo>
                  <a:pt x="966733" y="996953"/>
                </a:lnTo>
                <a:cubicBezTo>
                  <a:pt x="948232" y="977319"/>
                  <a:pt x="927645" y="962592"/>
                  <a:pt x="904972" y="952775"/>
                </a:cubicBezTo>
                <a:cubicBezTo>
                  <a:pt x="882299" y="942958"/>
                  <a:pt x="857358" y="938049"/>
                  <a:pt x="830151" y="938049"/>
                </a:cubicBezTo>
                <a:cubicBezTo>
                  <a:pt x="794962" y="938049"/>
                  <a:pt x="764671" y="946846"/>
                  <a:pt x="739277" y="964440"/>
                </a:cubicBezTo>
                <a:cubicBezTo>
                  <a:pt x="713883" y="982035"/>
                  <a:pt x="697649" y="1002440"/>
                  <a:pt x="690575" y="1025657"/>
                </a:cubicBezTo>
                <a:cubicBezTo>
                  <a:pt x="683502" y="1048875"/>
                  <a:pt x="679965" y="1088235"/>
                  <a:pt x="679965" y="1143739"/>
                </a:cubicBezTo>
                <a:lnTo>
                  <a:pt x="679965" y="1481657"/>
                </a:lnTo>
                <a:cubicBezTo>
                  <a:pt x="679965" y="1534985"/>
                  <a:pt x="683502" y="1573438"/>
                  <a:pt x="690575" y="1597018"/>
                </a:cubicBezTo>
                <a:cubicBezTo>
                  <a:pt x="697649" y="1620598"/>
                  <a:pt x="713702" y="1641366"/>
                  <a:pt x="738733" y="1659323"/>
                </a:cubicBezTo>
                <a:cubicBezTo>
                  <a:pt x="763764" y="1677280"/>
                  <a:pt x="793330" y="1686259"/>
                  <a:pt x="827430" y="1686259"/>
                </a:cubicBezTo>
                <a:cubicBezTo>
                  <a:pt x="852824" y="1686259"/>
                  <a:pt x="877129" y="1680806"/>
                  <a:pt x="900346" y="1669900"/>
                </a:cubicBezTo>
                <a:cubicBezTo>
                  <a:pt x="923564" y="1658995"/>
                  <a:pt x="945692" y="1642636"/>
                  <a:pt x="966733" y="1620825"/>
                </a:cubicBezTo>
                <a:lnTo>
                  <a:pt x="966733" y="1673199"/>
                </a:lnTo>
                <a:lnTo>
                  <a:pt x="1186571" y="1673199"/>
                </a:lnTo>
                <a:lnTo>
                  <a:pt x="1186571" y="792216"/>
                </a:lnTo>
                <a:close/>
                <a:moveTo>
                  <a:pt x="195939" y="792216"/>
                </a:moveTo>
                <a:lnTo>
                  <a:pt x="79083" y="1673199"/>
                </a:lnTo>
                <a:lnTo>
                  <a:pt x="315925" y="1673199"/>
                </a:lnTo>
                <a:lnTo>
                  <a:pt x="329699" y="1514851"/>
                </a:lnTo>
                <a:lnTo>
                  <a:pt x="411645" y="1514851"/>
                </a:lnTo>
                <a:lnTo>
                  <a:pt x="423939" y="1673199"/>
                </a:lnTo>
                <a:lnTo>
                  <a:pt x="658061" y="1673199"/>
                </a:lnTo>
                <a:lnTo>
                  <a:pt x="527056" y="792216"/>
                </a:lnTo>
                <a:close/>
                <a:moveTo>
                  <a:pt x="0" y="0"/>
                </a:moveTo>
                <a:lnTo>
                  <a:pt x="6086852" y="0"/>
                </a:lnTo>
                <a:lnTo>
                  <a:pt x="6086852" y="6859718"/>
                </a:lnTo>
                <a:lnTo>
                  <a:pt x="0" y="6859718"/>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4C136C90-9F11-796A-161F-F6DA55089854}"/>
              </a:ext>
            </a:extLst>
          </p:cNvPr>
          <p:cNvPicPr>
            <a:picLocks noChangeAspect="1"/>
          </p:cNvPicPr>
          <p:nvPr/>
        </p:nvPicPr>
        <p:blipFill>
          <a:blip r:embed="rId4"/>
          <a:stretch>
            <a:fillRect/>
          </a:stretch>
        </p:blipFill>
        <p:spPr>
          <a:xfrm>
            <a:off x="10718294" y="-1718"/>
            <a:ext cx="1465931" cy="1471703"/>
          </a:xfrm>
          <a:prstGeom prst="rect">
            <a:avLst/>
          </a:prstGeom>
        </p:spPr>
      </p:pic>
    </p:spTree>
    <p:extLst>
      <p:ext uri="{BB962C8B-B14F-4D97-AF65-F5344CB8AC3E}">
        <p14:creationId xmlns:p14="http://schemas.microsoft.com/office/powerpoint/2010/main" val="351419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95996-2700-CE53-3C29-B10291128A0C}"/>
              </a:ext>
            </a:extLst>
          </p:cNvPr>
          <p:cNvSpPr>
            <a:spLocks noGrp="1"/>
          </p:cNvSpPr>
          <p:nvPr>
            <p:ph type="body" sz="quarter" idx="27"/>
          </p:nvPr>
        </p:nvSpPr>
        <p:spPr>
          <a:xfrm>
            <a:off x="395525" y="3993822"/>
            <a:ext cx="2148839" cy="808164"/>
          </a:xfrm>
        </p:spPr>
        <p:txBody>
          <a:bodyPr/>
          <a:lstStyle/>
          <a:p>
            <a:r>
              <a:rPr lang="en-US" sz="1800" kern="1200" spc="150" baseline="0" dirty="0">
                <a:solidFill>
                  <a:srgbClr val="EF3078"/>
                </a:solidFill>
                <a:latin typeface="Titillium Web" panose="00000500000000000000" pitchFamily="2" charset="0"/>
                <a:ea typeface="+mj-ea"/>
                <a:cs typeface="+mj-cs"/>
              </a:rPr>
              <a:t>Blind Spot Detection (BSD) </a:t>
            </a:r>
          </a:p>
          <a:p>
            <a:endParaRPr lang="en-US" dirty="0"/>
          </a:p>
        </p:txBody>
      </p:sp>
      <p:sp>
        <p:nvSpPr>
          <p:cNvPr id="3" name="Text Placeholder 2">
            <a:extLst>
              <a:ext uri="{FF2B5EF4-FFF2-40B4-BE49-F238E27FC236}">
                <a16:creationId xmlns:a16="http://schemas.microsoft.com/office/drawing/2014/main" id="{E8A1AB36-7C60-012D-4305-F8371A5234C0}"/>
              </a:ext>
            </a:extLst>
          </p:cNvPr>
          <p:cNvSpPr>
            <a:spLocks noGrp="1"/>
          </p:cNvSpPr>
          <p:nvPr>
            <p:ph type="body" sz="quarter" idx="28"/>
          </p:nvPr>
        </p:nvSpPr>
        <p:spPr>
          <a:xfrm>
            <a:off x="293657" y="4629529"/>
            <a:ext cx="2397212" cy="2133561"/>
          </a:xfrm>
        </p:spPr>
        <p:txBody>
          <a:bodyPr/>
          <a:lstStyle/>
          <a:p>
            <a:pPr algn="just"/>
            <a:r>
              <a:rPr lang="en-US" sz="1800" spc="-35" dirty="0">
                <a:solidFill>
                  <a:schemeClr val="tx1"/>
                </a:solidFill>
                <a:latin typeface="Titillium Web" panose="00000500000000000000" pitchFamily="2" charset="0"/>
                <a:ea typeface="Open Sans" pitchFamily="34" charset="-122"/>
                <a:cs typeface="Times New Roman" panose="02020603050405020304" pitchFamily="18" charset="0"/>
              </a:rPr>
              <a:t>BSD technology helps drivers identify vehicles in their blind spots and alerts them to avoid dangerous maneuvers. </a:t>
            </a:r>
            <a:endParaRPr lang="en-US" sz="1800" spc="50" baseline="0" dirty="0">
              <a:solidFill>
                <a:schemeClr val="tx1"/>
              </a:solidFill>
              <a:latin typeface="Titillium Web" panose="00000500000000000000" pitchFamily="2" charset="0"/>
            </a:endParaRPr>
          </a:p>
          <a:p>
            <a:pPr algn="l"/>
            <a:endParaRPr lang="en-US" dirty="0">
              <a:solidFill>
                <a:schemeClr val="tx1"/>
              </a:solidFill>
            </a:endParaRPr>
          </a:p>
        </p:txBody>
      </p:sp>
      <p:sp>
        <p:nvSpPr>
          <p:cNvPr id="4" name="Text Placeholder 3">
            <a:extLst>
              <a:ext uri="{FF2B5EF4-FFF2-40B4-BE49-F238E27FC236}">
                <a16:creationId xmlns:a16="http://schemas.microsoft.com/office/drawing/2014/main" id="{C9DB520D-4987-3697-27F7-1219ECA9C867}"/>
              </a:ext>
            </a:extLst>
          </p:cNvPr>
          <p:cNvSpPr>
            <a:spLocks noGrp="1"/>
          </p:cNvSpPr>
          <p:nvPr>
            <p:ph type="body" sz="quarter" idx="49"/>
          </p:nvPr>
        </p:nvSpPr>
        <p:spPr>
          <a:xfrm>
            <a:off x="2792737" y="4182945"/>
            <a:ext cx="1993780" cy="808164"/>
          </a:xfrm>
        </p:spPr>
        <p:txBody>
          <a:bodyPr/>
          <a:lstStyle/>
          <a:p>
            <a:r>
              <a:rPr lang="en-US" sz="1800" kern="1200" spc="150" baseline="0" dirty="0">
                <a:solidFill>
                  <a:srgbClr val="03A1A4"/>
                </a:solidFill>
                <a:latin typeface="Titillium Web" panose="00000500000000000000" pitchFamily="2" charset="0"/>
              </a:rPr>
              <a:t>Lane Departure</a:t>
            </a:r>
          </a:p>
          <a:p>
            <a:endParaRPr lang="en-US" dirty="0"/>
          </a:p>
        </p:txBody>
      </p:sp>
      <p:sp>
        <p:nvSpPr>
          <p:cNvPr id="5" name="Text Placeholder 4">
            <a:extLst>
              <a:ext uri="{FF2B5EF4-FFF2-40B4-BE49-F238E27FC236}">
                <a16:creationId xmlns:a16="http://schemas.microsoft.com/office/drawing/2014/main" id="{9DA705DB-2CAD-E6FA-5B01-C86FDE88AB3B}"/>
              </a:ext>
            </a:extLst>
          </p:cNvPr>
          <p:cNvSpPr>
            <a:spLocks noGrp="1"/>
          </p:cNvSpPr>
          <p:nvPr>
            <p:ph type="body" sz="quarter" idx="50"/>
          </p:nvPr>
        </p:nvSpPr>
        <p:spPr>
          <a:xfrm>
            <a:off x="2756846" y="4629529"/>
            <a:ext cx="1949540" cy="1294562"/>
          </a:xfrm>
        </p:spPr>
        <p:txBody>
          <a:bodyPr/>
          <a:lstStyle/>
          <a:p>
            <a:pPr algn="just"/>
            <a:r>
              <a:rPr lang="en-US" sz="1800" spc="-35" dirty="0">
                <a:solidFill>
                  <a:schemeClr val="tx1"/>
                </a:solidFill>
                <a:latin typeface="Titillium Web" panose="00000500000000000000" pitchFamily="2" charset="0"/>
                <a:ea typeface="Open Sans" pitchFamily="34" charset="-122"/>
                <a:cs typeface="Times New Roman" panose="02020603050405020304" pitchFamily="18" charset="0"/>
              </a:rPr>
              <a:t>LDW alerts drivers when their vehicle unintentionally drifts out of their lane. </a:t>
            </a:r>
            <a:endParaRPr lang="en-US" sz="1800" spc="50" baseline="0" dirty="0">
              <a:solidFill>
                <a:schemeClr val="tx1"/>
              </a:solidFill>
              <a:latin typeface="Titillium Web" panose="00000500000000000000" pitchFamily="2" charset="0"/>
            </a:endParaRPr>
          </a:p>
          <a:p>
            <a:endParaRPr lang="en-US" dirty="0">
              <a:solidFill>
                <a:schemeClr val="tx1"/>
              </a:solidFill>
            </a:endParaRPr>
          </a:p>
        </p:txBody>
      </p:sp>
      <p:sp>
        <p:nvSpPr>
          <p:cNvPr id="6" name="Text Placeholder 5">
            <a:extLst>
              <a:ext uri="{FF2B5EF4-FFF2-40B4-BE49-F238E27FC236}">
                <a16:creationId xmlns:a16="http://schemas.microsoft.com/office/drawing/2014/main" id="{F1B653A7-62F6-418D-75F8-356730FD81DB}"/>
              </a:ext>
            </a:extLst>
          </p:cNvPr>
          <p:cNvSpPr>
            <a:spLocks noGrp="1"/>
          </p:cNvSpPr>
          <p:nvPr>
            <p:ph type="body" sz="quarter" idx="51"/>
          </p:nvPr>
        </p:nvSpPr>
        <p:spPr>
          <a:xfrm>
            <a:off x="4881544" y="4036205"/>
            <a:ext cx="1913086" cy="723398"/>
          </a:xfrm>
        </p:spPr>
        <p:txBody>
          <a:bodyPr/>
          <a:lstStyle/>
          <a:p>
            <a:r>
              <a:rPr lang="en-US" sz="1800" kern="1200" spc="150" baseline="0" dirty="0">
                <a:solidFill>
                  <a:srgbClr val="EE9524"/>
                </a:solidFill>
                <a:latin typeface="Titillium Web" panose="00000500000000000000" pitchFamily="2" charset="0"/>
              </a:rPr>
              <a:t>Adaptive cruise Control</a:t>
            </a:r>
          </a:p>
          <a:p>
            <a:endParaRPr lang="en-US" dirty="0"/>
          </a:p>
        </p:txBody>
      </p:sp>
      <p:sp>
        <p:nvSpPr>
          <p:cNvPr id="7" name="Text Placeholder 6">
            <a:extLst>
              <a:ext uri="{FF2B5EF4-FFF2-40B4-BE49-F238E27FC236}">
                <a16:creationId xmlns:a16="http://schemas.microsoft.com/office/drawing/2014/main" id="{248F100D-9F23-7AA8-6AEA-36A91E1B735D}"/>
              </a:ext>
            </a:extLst>
          </p:cNvPr>
          <p:cNvSpPr>
            <a:spLocks noGrp="1"/>
          </p:cNvSpPr>
          <p:nvPr>
            <p:ph type="body" sz="quarter" idx="52"/>
          </p:nvPr>
        </p:nvSpPr>
        <p:spPr>
          <a:xfrm>
            <a:off x="4841768" y="4629529"/>
            <a:ext cx="2048880" cy="1158779"/>
          </a:xfrm>
        </p:spPr>
        <p:txBody>
          <a:bodyPr/>
          <a:lstStyle/>
          <a:p>
            <a:pPr algn="just"/>
            <a:r>
              <a:rPr lang="en-US" sz="1800" dirty="0">
                <a:solidFill>
                  <a:schemeClr val="tx1"/>
                </a:solidFill>
                <a:latin typeface="Titillium Web" panose="00000500000000000000" pitchFamily="2" charset="0"/>
              </a:rPr>
              <a:t>ACC  that adjusts the vehicle's speed automatically to maintain a safe distance from the vehicle ahead. </a:t>
            </a:r>
          </a:p>
          <a:p>
            <a:pPr algn="just"/>
            <a:endParaRPr lang="en-US" sz="1600" dirty="0">
              <a:solidFill>
                <a:schemeClr val="tx1"/>
              </a:solidFill>
            </a:endParaRPr>
          </a:p>
        </p:txBody>
      </p:sp>
      <p:sp>
        <p:nvSpPr>
          <p:cNvPr id="8" name="Text Placeholder 7">
            <a:extLst>
              <a:ext uri="{FF2B5EF4-FFF2-40B4-BE49-F238E27FC236}">
                <a16:creationId xmlns:a16="http://schemas.microsoft.com/office/drawing/2014/main" id="{89E86657-D96A-7CB6-5C82-BF12F3F720F8}"/>
              </a:ext>
            </a:extLst>
          </p:cNvPr>
          <p:cNvSpPr>
            <a:spLocks noGrp="1"/>
          </p:cNvSpPr>
          <p:nvPr>
            <p:ph type="body" sz="quarter" idx="53"/>
          </p:nvPr>
        </p:nvSpPr>
        <p:spPr>
          <a:xfrm>
            <a:off x="9625787" y="4233351"/>
            <a:ext cx="1845991" cy="723398"/>
          </a:xfrm>
        </p:spPr>
        <p:txBody>
          <a:bodyPr/>
          <a:lstStyle/>
          <a:p>
            <a:r>
              <a:rPr lang="en-US" sz="1800" kern="1200" spc="150" baseline="0" dirty="0">
                <a:solidFill>
                  <a:srgbClr val="1C7CBB"/>
                </a:solidFill>
                <a:latin typeface="Titillium Web" panose="00000500000000000000" pitchFamily="2" charset="0"/>
              </a:rPr>
              <a:t>Traffic sign Recognition</a:t>
            </a:r>
          </a:p>
          <a:p>
            <a:endParaRPr lang="en-US" dirty="0"/>
          </a:p>
        </p:txBody>
      </p:sp>
      <p:sp>
        <p:nvSpPr>
          <p:cNvPr id="10" name="Text Placeholder 9">
            <a:extLst>
              <a:ext uri="{FF2B5EF4-FFF2-40B4-BE49-F238E27FC236}">
                <a16:creationId xmlns:a16="http://schemas.microsoft.com/office/drawing/2014/main" id="{3D2E87B7-D86F-B6A5-E648-131FB0263F6F}"/>
              </a:ext>
            </a:extLst>
          </p:cNvPr>
          <p:cNvSpPr>
            <a:spLocks noGrp="1"/>
          </p:cNvSpPr>
          <p:nvPr>
            <p:ph type="body" sz="quarter" idx="54"/>
          </p:nvPr>
        </p:nvSpPr>
        <p:spPr>
          <a:xfrm>
            <a:off x="6989099" y="4256481"/>
            <a:ext cx="2216791" cy="608716"/>
          </a:xfrm>
        </p:spPr>
        <p:txBody>
          <a:bodyPr/>
          <a:lstStyle/>
          <a:p>
            <a:r>
              <a:rPr lang="en-US" sz="2000" b="1" kern="1200" spc="150" baseline="0" dirty="0">
                <a:solidFill>
                  <a:srgbClr val="385723"/>
                </a:solidFill>
                <a:latin typeface="Titillium Web" panose="00000500000000000000" pitchFamily="2" charset="0"/>
                <a:ea typeface="+mn-ea"/>
                <a:cs typeface="+mn-cs"/>
              </a:rPr>
              <a:t>Bumb Detection</a:t>
            </a:r>
          </a:p>
          <a:p>
            <a:endParaRPr lang="en-US" dirty="0"/>
          </a:p>
        </p:txBody>
      </p:sp>
      <p:sp>
        <p:nvSpPr>
          <p:cNvPr id="11" name="Text Placeholder 10">
            <a:extLst>
              <a:ext uri="{FF2B5EF4-FFF2-40B4-BE49-F238E27FC236}">
                <a16:creationId xmlns:a16="http://schemas.microsoft.com/office/drawing/2014/main" id="{F2E1475C-7ED8-19A4-640A-464DBDF334D9}"/>
              </a:ext>
            </a:extLst>
          </p:cNvPr>
          <p:cNvSpPr>
            <a:spLocks noGrp="1"/>
          </p:cNvSpPr>
          <p:nvPr>
            <p:ph type="body" sz="quarter" idx="55"/>
          </p:nvPr>
        </p:nvSpPr>
        <p:spPr>
          <a:xfrm>
            <a:off x="6957043" y="4781799"/>
            <a:ext cx="2649662" cy="1467694"/>
          </a:xfrm>
        </p:spPr>
        <p:txBody>
          <a:bodyPr/>
          <a:lstStyle/>
          <a:p>
            <a:pPr algn="just"/>
            <a:r>
              <a:rPr lang="en-US" b="0" dirty="0">
                <a:solidFill>
                  <a:schemeClr val="tx1"/>
                </a:solidFill>
                <a:latin typeface="Titillium Web" panose="00000500000000000000" pitchFamily="2" charset="0"/>
                <a:cs typeface="Times New Roman" panose="02020603050405020304" pitchFamily="18" charset="0"/>
              </a:rPr>
              <a:t>Bumb detection systems are equipped to detect and alert drivers of speed bumps and other road irregularities. </a:t>
            </a:r>
          </a:p>
        </p:txBody>
      </p:sp>
      <p:pic>
        <p:nvPicPr>
          <p:cNvPr id="20" name="Picture Placeholder 19" descr="A top view of cars driving on a road&#10;&#10;Description automatically generated">
            <a:extLst>
              <a:ext uri="{FF2B5EF4-FFF2-40B4-BE49-F238E27FC236}">
                <a16:creationId xmlns:a16="http://schemas.microsoft.com/office/drawing/2014/main" id="{36668835-C38F-8D8B-40FA-FBB0309E4B62}"/>
              </a:ext>
            </a:extLst>
          </p:cNvPr>
          <p:cNvPicPr>
            <a:picLocks noGrp="1" noChangeAspect="1"/>
          </p:cNvPicPr>
          <p:nvPr>
            <p:ph type="pic" sz="quarter" idx="57"/>
          </p:nvPr>
        </p:nvPicPr>
        <p:blipFill>
          <a:blip r:embed="rId2"/>
          <a:srcRect l="13072" r="13072"/>
          <a:stretch>
            <a:fillRect/>
          </a:stretch>
        </p:blipFill>
        <p:spPr>
          <a:xfrm>
            <a:off x="881613" y="2053364"/>
            <a:ext cx="1621032" cy="1841551"/>
          </a:xfrm>
        </p:spPr>
      </p:pic>
      <p:pic>
        <p:nvPicPr>
          <p:cNvPr id="22" name="Picture Placeholder 21" descr="A car on the road&#10;&#10;Description automatically generated">
            <a:extLst>
              <a:ext uri="{FF2B5EF4-FFF2-40B4-BE49-F238E27FC236}">
                <a16:creationId xmlns:a16="http://schemas.microsoft.com/office/drawing/2014/main" id="{AB456BA4-112B-97B9-0BCB-E038CA8B01E7}"/>
              </a:ext>
            </a:extLst>
          </p:cNvPr>
          <p:cNvPicPr>
            <a:picLocks noGrp="1" noChangeAspect="1"/>
          </p:cNvPicPr>
          <p:nvPr>
            <p:ph type="pic" sz="quarter" idx="58"/>
          </p:nvPr>
        </p:nvPicPr>
        <p:blipFill>
          <a:blip r:embed="rId3"/>
          <a:srcRect l="19075" r="19075"/>
          <a:stretch>
            <a:fillRect/>
          </a:stretch>
        </p:blipFill>
        <p:spPr>
          <a:xfrm>
            <a:off x="2922733" y="2054778"/>
            <a:ext cx="1621032" cy="1841551"/>
          </a:xfrm>
        </p:spPr>
      </p:pic>
      <p:pic>
        <p:nvPicPr>
          <p:cNvPr id="24" name="Picture Placeholder 23" descr="A group of cars on a road&#10;&#10;Description automatically generated">
            <a:extLst>
              <a:ext uri="{FF2B5EF4-FFF2-40B4-BE49-F238E27FC236}">
                <a16:creationId xmlns:a16="http://schemas.microsoft.com/office/drawing/2014/main" id="{493F2E1F-3C5C-1E8A-B840-1E536CA5471C}"/>
              </a:ext>
            </a:extLst>
          </p:cNvPr>
          <p:cNvPicPr>
            <a:picLocks noGrp="1" noChangeAspect="1"/>
          </p:cNvPicPr>
          <p:nvPr>
            <p:ph type="pic" sz="quarter" idx="59"/>
          </p:nvPr>
        </p:nvPicPr>
        <p:blipFill rotWithShape="1">
          <a:blip r:embed="rId4"/>
          <a:srcRect l="27996" r="27996"/>
          <a:stretch/>
        </p:blipFill>
        <p:spPr>
          <a:xfrm>
            <a:off x="5048797" y="2054778"/>
            <a:ext cx="1621032" cy="1841551"/>
          </a:xfrm>
        </p:spPr>
      </p:pic>
      <p:pic>
        <p:nvPicPr>
          <p:cNvPr id="26" name="Picture Placeholder 25" descr="A person driving a car&#10;&#10;Description automatically generated">
            <a:extLst>
              <a:ext uri="{FF2B5EF4-FFF2-40B4-BE49-F238E27FC236}">
                <a16:creationId xmlns:a16="http://schemas.microsoft.com/office/drawing/2014/main" id="{9D37BD32-5122-B63C-4A18-F7382B754327}"/>
              </a:ext>
            </a:extLst>
          </p:cNvPr>
          <p:cNvPicPr>
            <a:picLocks noGrp="1" noChangeAspect="1"/>
          </p:cNvPicPr>
          <p:nvPr>
            <p:ph type="pic" sz="quarter" idx="60"/>
          </p:nvPr>
        </p:nvPicPr>
        <p:blipFill rotWithShape="1">
          <a:blip r:embed="rId5"/>
          <a:srcRect l="22959" r="22959"/>
          <a:stretch/>
        </p:blipFill>
        <p:spPr>
          <a:xfrm>
            <a:off x="9478677" y="2152271"/>
            <a:ext cx="1621032" cy="1841551"/>
          </a:xfrm>
        </p:spPr>
      </p:pic>
      <p:pic>
        <p:nvPicPr>
          <p:cNvPr id="28" name="Picture Placeholder 27" descr="A drawing of a car&#10;&#10;Description automatically generated">
            <a:extLst>
              <a:ext uri="{FF2B5EF4-FFF2-40B4-BE49-F238E27FC236}">
                <a16:creationId xmlns:a16="http://schemas.microsoft.com/office/drawing/2014/main" id="{6C1B04BB-8951-2F30-DC45-F706D32B20E2}"/>
              </a:ext>
            </a:extLst>
          </p:cNvPr>
          <p:cNvPicPr>
            <a:picLocks noGrp="1" noChangeAspect="1"/>
          </p:cNvPicPr>
          <p:nvPr>
            <p:ph type="pic" sz="quarter" idx="61"/>
          </p:nvPr>
        </p:nvPicPr>
        <p:blipFill rotWithShape="1">
          <a:blip r:embed="rId6"/>
          <a:srcRect l="65663" t="20784" r="13523" b="-20784"/>
          <a:stretch/>
        </p:blipFill>
        <p:spPr>
          <a:xfrm>
            <a:off x="7174861" y="2152270"/>
            <a:ext cx="1621032" cy="1841551"/>
          </a:xfrm>
        </p:spPr>
      </p:pic>
      <p:sp>
        <p:nvSpPr>
          <p:cNvPr id="17" name="Title 16">
            <a:extLst>
              <a:ext uri="{FF2B5EF4-FFF2-40B4-BE49-F238E27FC236}">
                <a16:creationId xmlns:a16="http://schemas.microsoft.com/office/drawing/2014/main" id="{6B693AFB-A25D-A6E1-C46D-966BE4A3CC66}"/>
              </a:ext>
            </a:extLst>
          </p:cNvPr>
          <p:cNvSpPr>
            <a:spLocks noGrp="1"/>
          </p:cNvSpPr>
          <p:nvPr>
            <p:ph type="title"/>
          </p:nvPr>
        </p:nvSpPr>
        <p:spPr>
          <a:xfrm>
            <a:off x="838200" y="366675"/>
            <a:ext cx="10515600" cy="1325563"/>
          </a:xfrm>
        </p:spPr>
        <p:txBody>
          <a:bodyPr/>
          <a:lstStyle/>
          <a:p>
            <a:r>
              <a:rPr lang="en-US" dirty="0">
                <a:solidFill>
                  <a:schemeClr val="accent1"/>
                </a:solidFill>
                <a:latin typeface="Titillium Web" panose="00000500000000000000" pitchFamily="2" charset="0"/>
              </a:rPr>
              <a:t>Project functions</a:t>
            </a:r>
          </a:p>
        </p:txBody>
      </p:sp>
      <p:sp>
        <p:nvSpPr>
          <p:cNvPr id="18" name="Footer Placeholder 17">
            <a:extLst>
              <a:ext uri="{FF2B5EF4-FFF2-40B4-BE49-F238E27FC236}">
                <a16:creationId xmlns:a16="http://schemas.microsoft.com/office/drawing/2014/main" id="{C6A57478-C313-CFBD-70ED-1B0C0360CBAB}"/>
              </a:ext>
            </a:extLst>
          </p:cNvPr>
          <p:cNvSpPr>
            <a:spLocks noGrp="1"/>
          </p:cNvSpPr>
          <p:nvPr>
            <p:ph type="ftr" sz="quarter" idx="6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badi"/>
                <a:ea typeface="+mn-ea"/>
                <a:cs typeface="+mn-cs"/>
              </a:rPr>
              <a:t>ADAS</a:t>
            </a:r>
          </a:p>
        </p:txBody>
      </p:sp>
      <p:sp>
        <p:nvSpPr>
          <p:cNvPr id="23" name="TextBox 22">
            <a:extLst>
              <a:ext uri="{FF2B5EF4-FFF2-40B4-BE49-F238E27FC236}">
                <a16:creationId xmlns:a16="http://schemas.microsoft.com/office/drawing/2014/main" id="{4F6F125E-F005-6A7F-C9F8-1F00F40A2497}"/>
              </a:ext>
            </a:extLst>
          </p:cNvPr>
          <p:cNvSpPr txBox="1">
            <a:spLocks/>
          </p:cNvSpPr>
          <p:nvPr/>
        </p:nvSpPr>
        <p:spPr>
          <a:xfrm>
            <a:off x="9598197" y="4826675"/>
            <a:ext cx="2491093" cy="2031325"/>
          </a:xfrm>
          <a:prstGeom prst="rect">
            <a:avLst/>
          </a:prstGeom>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itillium Web" panose="00000500000000000000" pitchFamily="2" charset="0"/>
                <a:ea typeface="Times New Roman" panose="02020603050405020304" pitchFamily="18" charset="0"/>
              </a:rPr>
              <a:t>Traffic</a:t>
            </a:r>
            <a:r>
              <a:rPr kumimoji="0" lang="ar-EG" sz="1800" b="0" i="0" u="none" strike="noStrike" kern="1200" cap="none" spc="0" normalizeH="0" baseline="0" noProof="0" dirty="0">
                <a:ln>
                  <a:noFill/>
                </a:ln>
                <a:effectLst/>
                <a:uLnTx/>
                <a:uFillTx/>
                <a:latin typeface="Titillium Web" panose="00000500000000000000" pitchFamily="2" charset="0"/>
                <a:ea typeface="Times New Roman" panose="02020603050405020304" pitchFamily="18" charset="0"/>
              </a:rPr>
              <a:t> </a:t>
            </a:r>
            <a:r>
              <a:rPr kumimoji="0" lang="en-US" sz="1800" b="0" i="0" u="none" strike="noStrike" kern="1200" cap="none" spc="0" normalizeH="0" baseline="0" noProof="0" dirty="0">
                <a:ln>
                  <a:noFill/>
                </a:ln>
                <a:effectLst/>
                <a:uLnTx/>
                <a:uFillTx/>
                <a:latin typeface="Titillium Web" panose="00000500000000000000" pitchFamily="2" charset="0"/>
                <a:ea typeface="Times New Roman" panose="02020603050405020304" pitchFamily="18" charset="0"/>
              </a:rPr>
              <a:t>Sign Recognition can interpret and display traffic signs to keep drivers informed about speed limits, no-entry signs, and more.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01116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50" fill="hold"/>
                                        <p:tgtEl>
                                          <p:spTgt spid="20"/>
                                        </p:tgtEl>
                                        <p:attrNameLst>
                                          <p:attrName>ppt_w</p:attrName>
                                        </p:attrNameLst>
                                      </p:cBhvr>
                                      <p:tavLst>
                                        <p:tav tm="0">
                                          <p:val>
                                            <p:fltVal val="0"/>
                                          </p:val>
                                        </p:tav>
                                        <p:tav tm="100000">
                                          <p:val>
                                            <p:strVal val="#ppt_w"/>
                                          </p:val>
                                        </p:tav>
                                      </p:tavLst>
                                    </p:anim>
                                    <p:anim calcmode="lin" valueType="num">
                                      <p:cBhvr>
                                        <p:cTn id="8" dur="250" fill="hold"/>
                                        <p:tgtEl>
                                          <p:spTgt spid="20"/>
                                        </p:tgtEl>
                                        <p:attrNameLst>
                                          <p:attrName>ppt_h</p:attrName>
                                        </p:attrNameLst>
                                      </p:cBhvr>
                                      <p:tavLst>
                                        <p:tav tm="0">
                                          <p:val>
                                            <p:fltVal val="0"/>
                                          </p:val>
                                        </p:tav>
                                        <p:tav tm="100000">
                                          <p:val>
                                            <p:strVal val="#ppt_h"/>
                                          </p:val>
                                        </p:tav>
                                      </p:tavLst>
                                    </p:anim>
                                    <p:anim calcmode="lin" valueType="num">
                                      <p:cBhvr>
                                        <p:cTn id="9" dur="250" fill="hold"/>
                                        <p:tgtEl>
                                          <p:spTgt spid="20"/>
                                        </p:tgtEl>
                                        <p:attrNameLst>
                                          <p:attrName>style.rotation</p:attrName>
                                        </p:attrNameLst>
                                      </p:cBhvr>
                                      <p:tavLst>
                                        <p:tav tm="0">
                                          <p:val>
                                            <p:fltVal val="90"/>
                                          </p:val>
                                        </p:tav>
                                        <p:tav tm="100000">
                                          <p:val>
                                            <p:fltVal val="0"/>
                                          </p:val>
                                        </p:tav>
                                      </p:tavLst>
                                    </p:anim>
                                    <p:animEffect transition="in" filter="fade">
                                      <p:cBhvr>
                                        <p:cTn id="10" dur="25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2">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250" fill="hold"/>
                                        <p:tgtEl>
                                          <p:spTgt spid="22"/>
                                        </p:tgtEl>
                                        <p:attrNameLst>
                                          <p:attrName>ppt_w</p:attrName>
                                        </p:attrNameLst>
                                      </p:cBhvr>
                                      <p:tavLst>
                                        <p:tav tm="0">
                                          <p:val>
                                            <p:fltVal val="0"/>
                                          </p:val>
                                        </p:tav>
                                        <p:tav tm="100000">
                                          <p:val>
                                            <p:strVal val="#ppt_w"/>
                                          </p:val>
                                        </p:tav>
                                      </p:tavLst>
                                    </p:anim>
                                    <p:anim calcmode="lin" valueType="num">
                                      <p:cBhvr>
                                        <p:cTn id="26" dur="250" fill="hold"/>
                                        <p:tgtEl>
                                          <p:spTgt spid="22"/>
                                        </p:tgtEl>
                                        <p:attrNameLst>
                                          <p:attrName>ppt_h</p:attrName>
                                        </p:attrNameLst>
                                      </p:cBhvr>
                                      <p:tavLst>
                                        <p:tav tm="0">
                                          <p:val>
                                            <p:fltVal val="0"/>
                                          </p:val>
                                        </p:tav>
                                        <p:tav tm="100000">
                                          <p:val>
                                            <p:strVal val="#ppt_h"/>
                                          </p:val>
                                        </p:tav>
                                      </p:tavLst>
                                    </p:anim>
                                    <p:anim calcmode="lin" valueType="num">
                                      <p:cBhvr>
                                        <p:cTn id="27" dur="250" fill="hold"/>
                                        <p:tgtEl>
                                          <p:spTgt spid="22"/>
                                        </p:tgtEl>
                                        <p:attrNameLst>
                                          <p:attrName>style.rotation</p:attrName>
                                        </p:attrNameLst>
                                      </p:cBhvr>
                                      <p:tavLst>
                                        <p:tav tm="0">
                                          <p:val>
                                            <p:fltVal val="90"/>
                                          </p:val>
                                        </p:tav>
                                        <p:tav tm="100000">
                                          <p:val>
                                            <p:fltVal val="0"/>
                                          </p:val>
                                        </p:tav>
                                      </p:tavLst>
                                    </p:anim>
                                    <p:animEffect transition="in" filter="fade">
                                      <p:cBhvr>
                                        <p:cTn id="28" dur="25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fade">
                                      <p:cBhvr>
                                        <p:cTn id="33" dur="250"/>
                                        <p:tgtEl>
                                          <p:spTgt spid="4">
                                            <p:txEl>
                                              <p:pRg st="0" end="0"/>
                                            </p:txEl>
                                          </p:spTgt>
                                        </p:tgtEl>
                                      </p:cBhvr>
                                    </p:animEffect>
                                    <p:anim calcmode="lin" valueType="num">
                                      <p:cBhvr>
                                        <p:cTn id="34"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5" dur="250" fill="hold"/>
                                        <p:tgtEl>
                                          <p:spTgt spid="4">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250"/>
                                        <p:tgtEl>
                                          <p:spTgt spid="5">
                                            <p:txEl>
                                              <p:pRg st="0" end="0"/>
                                            </p:txEl>
                                          </p:spTgt>
                                        </p:tgtEl>
                                      </p:cBhvr>
                                    </p:animEffect>
                                    <p:anim calcmode="lin" valueType="num">
                                      <p:cBhvr>
                                        <p:cTn id="3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40"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250" fill="hold"/>
                                        <p:tgtEl>
                                          <p:spTgt spid="24"/>
                                        </p:tgtEl>
                                        <p:attrNameLst>
                                          <p:attrName>ppt_w</p:attrName>
                                        </p:attrNameLst>
                                      </p:cBhvr>
                                      <p:tavLst>
                                        <p:tav tm="0">
                                          <p:val>
                                            <p:fltVal val="0"/>
                                          </p:val>
                                        </p:tav>
                                        <p:tav tm="100000">
                                          <p:val>
                                            <p:strVal val="#ppt_w"/>
                                          </p:val>
                                        </p:tav>
                                      </p:tavLst>
                                    </p:anim>
                                    <p:anim calcmode="lin" valueType="num">
                                      <p:cBhvr>
                                        <p:cTn id="46" dur="250" fill="hold"/>
                                        <p:tgtEl>
                                          <p:spTgt spid="24"/>
                                        </p:tgtEl>
                                        <p:attrNameLst>
                                          <p:attrName>ppt_h</p:attrName>
                                        </p:attrNameLst>
                                      </p:cBhvr>
                                      <p:tavLst>
                                        <p:tav tm="0">
                                          <p:val>
                                            <p:fltVal val="0"/>
                                          </p:val>
                                        </p:tav>
                                        <p:tav tm="100000">
                                          <p:val>
                                            <p:strVal val="#ppt_h"/>
                                          </p:val>
                                        </p:tav>
                                      </p:tavLst>
                                    </p:anim>
                                    <p:anim calcmode="lin" valueType="num">
                                      <p:cBhvr>
                                        <p:cTn id="47" dur="250" fill="hold"/>
                                        <p:tgtEl>
                                          <p:spTgt spid="24"/>
                                        </p:tgtEl>
                                        <p:attrNameLst>
                                          <p:attrName>style.rotation</p:attrName>
                                        </p:attrNameLst>
                                      </p:cBhvr>
                                      <p:tavLst>
                                        <p:tav tm="0">
                                          <p:val>
                                            <p:fltVal val="90"/>
                                          </p:val>
                                        </p:tav>
                                        <p:tav tm="100000">
                                          <p:val>
                                            <p:fltVal val="0"/>
                                          </p:val>
                                        </p:tav>
                                      </p:tavLst>
                                    </p:anim>
                                    <p:animEffect transition="in" filter="fade">
                                      <p:cBhvr>
                                        <p:cTn id="48" dur="25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txEl>
                                              <p:pRg st="0" end="0"/>
                                            </p:txEl>
                                          </p:spTgt>
                                        </p:tgtEl>
                                        <p:attrNameLst>
                                          <p:attrName>style.visibility</p:attrName>
                                        </p:attrNameLst>
                                      </p:cBhvr>
                                      <p:to>
                                        <p:strVal val="visible"/>
                                      </p:to>
                                    </p:set>
                                    <p:anim calcmode="lin" valueType="num">
                                      <p:cBhvr additive="base">
                                        <p:cTn id="53"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6">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txEl>
                                              <p:pRg st="0" end="0"/>
                                            </p:txEl>
                                          </p:spTgt>
                                        </p:tgtEl>
                                        <p:attrNameLst>
                                          <p:attrName>style.visibility</p:attrName>
                                        </p:attrNameLst>
                                      </p:cBhvr>
                                      <p:to>
                                        <p:strVal val="visible"/>
                                      </p:to>
                                    </p:set>
                                    <p:anim calcmode="lin" valueType="num">
                                      <p:cBhvr additive="base">
                                        <p:cTn id="57"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8"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250" fill="hold"/>
                                        <p:tgtEl>
                                          <p:spTgt spid="28"/>
                                        </p:tgtEl>
                                        <p:attrNameLst>
                                          <p:attrName>ppt_w</p:attrName>
                                        </p:attrNameLst>
                                      </p:cBhvr>
                                      <p:tavLst>
                                        <p:tav tm="0">
                                          <p:val>
                                            <p:fltVal val="0"/>
                                          </p:val>
                                        </p:tav>
                                        <p:tav tm="100000">
                                          <p:val>
                                            <p:strVal val="#ppt_w"/>
                                          </p:val>
                                        </p:tav>
                                      </p:tavLst>
                                    </p:anim>
                                    <p:anim calcmode="lin" valueType="num">
                                      <p:cBhvr>
                                        <p:cTn id="64" dur="250" fill="hold"/>
                                        <p:tgtEl>
                                          <p:spTgt spid="28"/>
                                        </p:tgtEl>
                                        <p:attrNameLst>
                                          <p:attrName>ppt_h</p:attrName>
                                        </p:attrNameLst>
                                      </p:cBhvr>
                                      <p:tavLst>
                                        <p:tav tm="0">
                                          <p:val>
                                            <p:fltVal val="0"/>
                                          </p:val>
                                        </p:tav>
                                        <p:tav tm="100000">
                                          <p:val>
                                            <p:strVal val="#ppt_h"/>
                                          </p:val>
                                        </p:tav>
                                      </p:tavLst>
                                    </p:anim>
                                    <p:anim calcmode="lin" valueType="num">
                                      <p:cBhvr>
                                        <p:cTn id="65" dur="250" fill="hold"/>
                                        <p:tgtEl>
                                          <p:spTgt spid="28"/>
                                        </p:tgtEl>
                                        <p:attrNameLst>
                                          <p:attrName>style.rotation</p:attrName>
                                        </p:attrNameLst>
                                      </p:cBhvr>
                                      <p:tavLst>
                                        <p:tav tm="0">
                                          <p:val>
                                            <p:fltVal val="90"/>
                                          </p:val>
                                        </p:tav>
                                        <p:tav tm="100000">
                                          <p:val>
                                            <p:fltVal val="0"/>
                                          </p:val>
                                        </p:tav>
                                      </p:tavLst>
                                    </p:anim>
                                    <p:animEffect transition="in" filter="fade">
                                      <p:cBhvr>
                                        <p:cTn id="66" dur="25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0">
                                            <p:txEl>
                                              <p:pRg st="0" end="0"/>
                                            </p:txEl>
                                          </p:spTgt>
                                        </p:tgtEl>
                                        <p:attrNameLst>
                                          <p:attrName>style.visibility</p:attrName>
                                        </p:attrNameLst>
                                      </p:cBhvr>
                                      <p:to>
                                        <p:strVal val="visible"/>
                                      </p:to>
                                    </p:set>
                                    <p:anim calcmode="lin" valueType="num">
                                      <p:cBhvr additive="base">
                                        <p:cTn id="71"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72" dur="250" fill="hold"/>
                                        <p:tgtEl>
                                          <p:spTgt spid="10">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1">
                                            <p:txEl>
                                              <p:pRg st="0" end="0"/>
                                            </p:txEl>
                                          </p:spTgt>
                                        </p:tgtEl>
                                        <p:attrNameLst>
                                          <p:attrName>style.visibility</p:attrName>
                                        </p:attrNameLst>
                                      </p:cBhvr>
                                      <p:to>
                                        <p:strVal val="visible"/>
                                      </p:to>
                                    </p:set>
                                    <p:anim calcmode="lin" valueType="num">
                                      <p:cBhvr additive="base">
                                        <p:cTn id="75"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76"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250" fill="hold"/>
                                        <p:tgtEl>
                                          <p:spTgt spid="26"/>
                                        </p:tgtEl>
                                        <p:attrNameLst>
                                          <p:attrName>ppt_w</p:attrName>
                                        </p:attrNameLst>
                                      </p:cBhvr>
                                      <p:tavLst>
                                        <p:tav tm="0">
                                          <p:val>
                                            <p:fltVal val="0"/>
                                          </p:val>
                                        </p:tav>
                                        <p:tav tm="100000">
                                          <p:val>
                                            <p:strVal val="#ppt_w"/>
                                          </p:val>
                                        </p:tav>
                                      </p:tavLst>
                                    </p:anim>
                                    <p:anim calcmode="lin" valueType="num">
                                      <p:cBhvr>
                                        <p:cTn id="82" dur="250" fill="hold"/>
                                        <p:tgtEl>
                                          <p:spTgt spid="26"/>
                                        </p:tgtEl>
                                        <p:attrNameLst>
                                          <p:attrName>ppt_h</p:attrName>
                                        </p:attrNameLst>
                                      </p:cBhvr>
                                      <p:tavLst>
                                        <p:tav tm="0">
                                          <p:val>
                                            <p:fltVal val="0"/>
                                          </p:val>
                                        </p:tav>
                                        <p:tav tm="100000">
                                          <p:val>
                                            <p:strVal val="#ppt_h"/>
                                          </p:val>
                                        </p:tav>
                                      </p:tavLst>
                                    </p:anim>
                                    <p:anim calcmode="lin" valueType="num">
                                      <p:cBhvr>
                                        <p:cTn id="83" dur="250" fill="hold"/>
                                        <p:tgtEl>
                                          <p:spTgt spid="26"/>
                                        </p:tgtEl>
                                        <p:attrNameLst>
                                          <p:attrName>style.rotation</p:attrName>
                                        </p:attrNameLst>
                                      </p:cBhvr>
                                      <p:tavLst>
                                        <p:tav tm="0">
                                          <p:val>
                                            <p:fltVal val="90"/>
                                          </p:val>
                                        </p:tav>
                                        <p:tav tm="100000">
                                          <p:val>
                                            <p:fltVal val="0"/>
                                          </p:val>
                                        </p:tav>
                                      </p:tavLst>
                                    </p:anim>
                                    <p:animEffect transition="in" filter="fade">
                                      <p:cBhvr>
                                        <p:cTn id="84" dur="25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
                                            <p:txEl>
                                              <p:pRg st="0" end="0"/>
                                            </p:txEl>
                                          </p:spTgt>
                                        </p:tgtEl>
                                        <p:attrNameLst>
                                          <p:attrName>style.visibility</p:attrName>
                                        </p:attrNameLst>
                                      </p:cBhvr>
                                      <p:to>
                                        <p:strVal val="visible"/>
                                      </p:to>
                                    </p:set>
                                    <p:anim calcmode="lin" valueType="num">
                                      <p:cBhvr additive="base">
                                        <p:cTn id="89"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90" dur="250" fill="hold"/>
                                        <p:tgtEl>
                                          <p:spTgt spid="8">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250" fill="hold"/>
                                        <p:tgtEl>
                                          <p:spTgt spid="23"/>
                                        </p:tgtEl>
                                        <p:attrNameLst>
                                          <p:attrName>ppt_x</p:attrName>
                                        </p:attrNameLst>
                                      </p:cBhvr>
                                      <p:tavLst>
                                        <p:tav tm="0">
                                          <p:val>
                                            <p:strVal val="#ppt_x"/>
                                          </p:val>
                                        </p:tav>
                                        <p:tav tm="100000">
                                          <p:val>
                                            <p:strVal val="#ppt_x"/>
                                          </p:val>
                                        </p:tav>
                                      </p:tavLst>
                                    </p:anim>
                                    <p:anim calcmode="lin" valueType="num">
                                      <p:cBhvr additive="base">
                                        <p:cTn id="94" dur="2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10" grpId="0" build="p"/>
      <p:bldP spid="11" grpId="0" build="p"/>
      <p:bldP spid="23"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3962-E50F-B6CD-C31E-98A6A92D5435}"/>
              </a:ext>
            </a:extLst>
          </p:cNvPr>
          <p:cNvSpPr>
            <a:spLocks noGrp="1"/>
          </p:cNvSpPr>
          <p:nvPr>
            <p:ph type="title"/>
          </p:nvPr>
        </p:nvSpPr>
        <p:spPr>
          <a:xfrm>
            <a:off x="5297321" y="859121"/>
            <a:ext cx="6343858" cy="548640"/>
          </a:xfrm>
        </p:spPr>
        <p:txBody>
          <a:bodyPr/>
          <a:lstStyle/>
          <a:p>
            <a:r>
              <a:rPr lang="en-US" sz="4000" b="1" kern="0" cap="none" spc="-24" dirty="0">
                <a:solidFill>
                  <a:schemeClr val="tx2">
                    <a:lumMod val="25000"/>
                  </a:schemeClr>
                </a:solidFill>
                <a:latin typeface="Titillium Web" panose="00000500000000000000" pitchFamily="2" charset="0"/>
                <a:ea typeface="Titillium Web" pitchFamily="34" charset="-122"/>
                <a:cs typeface="Titillium Web" pitchFamily="34" charset="-120"/>
              </a:rPr>
              <a:t>Bump Detection- Distance Measurement</a:t>
            </a:r>
            <a:endParaRPr lang="en-US" b="1" cap="none" dirty="0">
              <a:solidFill>
                <a:schemeClr val="tx2">
                  <a:lumMod val="2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75DCF563-3457-23E3-8C98-8AB67C96BD7B}"/>
              </a:ext>
            </a:extLst>
          </p:cNvPr>
          <p:cNvSpPr>
            <a:spLocks noGrp="1"/>
          </p:cNvSpPr>
          <p:nvPr>
            <p:ph idx="1"/>
          </p:nvPr>
        </p:nvSpPr>
        <p:spPr>
          <a:xfrm>
            <a:off x="5449824" y="2792604"/>
            <a:ext cx="5760720" cy="3319272"/>
          </a:xfrm>
        </p:spPr>
        <p:txBody>
          <a:bodyPr/>
          <a:lstStyle/>
          <a:p>
            <a:pPr algn="just"/>
            <a:r>
              <a:rPr lang="en-US" sz="2800" dirty="0">
                <a:latin typeface="Titillium Web" panose="00000500000000000000" pitchFamily="2" charset="0"/>
              </a:rPr>
              <a:t>In order to save that man from death, he needs to know the distance between him and the speed bump so he can place the correct order at the appropriate time.</a:t>
            </a:r>
          </a:p>
          <a:p>
            <a:endParaRPr lang="en-US" dirty="0"/>
          </a:p>
        </p:txBody>
      </p:sp>
      <p:sp>
        <p:nvSpPr>
          <p:cNvPr id="4" name="Slide Number Placeholder 3">
            <a:extLst>
              <a:ext uri="{FF2B5EF4-FFF2-40B4-BE49-F238E27FC236}">
                <a16:creationId xmlns:a16="http://schemas.microsoft.com/office/drawing/2014/main" id="{4485B173-1ABC-E78F-CF8D-2F25D8ECC086}"/>
              </a:ext>
            </a:extLst>
          </p:cNvPr>
          <p:cNvSpPr>
            <a:spLocks noGrp="1"/>
          </p:cNvSpPr>
          <p:nvPr>
            <p:ph type="sldNum" sz="quarter" idx="11"/>
          </p:nvPr>
        </p:nvSpPr>
        <p:spPr/>
        <p:txBody>
          <a:bodyPr/>
          <a:lstStyle/>
          <a:p>
            <a:fld id="{75DF2D63-3FF5-D547-96B9-BE9CCD1ABA58}" type="slidenum">
              <a:rPr lang="en-US" smtClean="0"/>
              <a:pPr/>
              <a:t>100</a:t>
            </a:fld>
            <a:endParaRPr lang="en-US" dirty="0"/>
          </a:p>
        </p:txBody>
      </p:sp>
      <p:sp>
        <p:nvSpPr>
          <p:cNvPr id="5" name="Footer Placeholder 4">
            <a:extLst>
              <a:ext uri="{FF2B5EF4-FFF2-40B4-BE49-F238E27FC236}">
                <a16:creationId xmlns:a16="http://schemas.microsoft.com/office/drawing/2014/main" id="{8D784C86-90FC-3708-15D6-28062244126A}"/>
              </a:ext>
            </a:extLst>
          </p:cNvPr>
          <p:cNvSpPr>
            <a:spLocks noGrp="1"/>
          </p:cNvSpPr>
          <p:nvPr>
            <p:ph type="ftr" sz="quarter" idx="12"/>
          </p:nvPr>
        </p:nvSpPr>
        <p:spPr/>
        <p:txBody>
          <a:bodyPr/>
          <a:lstStyle/>
          <a:p>
            <a:r>
              <a:rPr lang="en-US" dirty="0"/>
              <a:t>Bump detection</a:t>
            </a:r>
          </a:p>
        </p:txBody>
      </p:sp>
      <p:pic>
        <p:nvPicPr>
          <p:cNvPr id="7" name="Picture Placeholder 6">
            <a:extLst>
              <a:ext uri="{FF2B5EF4-FFF2-40B4-BE49-F238E27FC236}">
                <a16:creationId xmlns:a16="http://schemas.microsoft.com/office/drawing/2014/main" id="{C99B8E77-227F-4CA7-812A-93CDF7D6A73C}"/>
              </a:ext>
            </a:extLst>
          </p:cNvPr>
          <p:cNvPicPr>
            <a:picLocks noGrp="1" noChangeAspect="1"/>
          </p:cNvPicPr>
          <p:nvPr>
            <p:ph type="pic" sz="quarter" idx="13"/>
          </p:nvPr>
        </p:nvPicPr>
        <p:blipFill>
          <a:blip r:embed="rId2"/>
          <a:srcRect l="11121" r="11121"/>
          <a:stretch>
            <a:fillRect/>
          </a:stretch>
        </p:blipFill>
        <p:spPr>
          <a:xfrm>
            <a:off x="1391966" y="2015836"/>
            <a:ext cx="3200400" cy="3200400"/>
          </a:xfrm>
          <a:prstGeom prst="rect">
            <a:avLst/>
          </a:prstGeom>
        </p:spPr>
      </p:pic>
      <p:sp>
        <p:nvSpPr>
          <p:cNvPr id="9" name="TextBox 8">
            <a:extLst>
              <a:ext uri="{FF2B5EF4-FFF2-40B4-BE49-F238E27FC236}">
                <a16:creationId xmlns:a16="http://schemas.microsoft.com/office/drawing/2014/main" id="{D00B349A-51A0-F4B5-F4F7-7CE1CD4E4C93}"/>
              </a:ext>
            </a:extLst>
          </p:cNvPr>
          <p:cNvSpPr txBox="1"/>
          <p:nvPr/>
        </p:nvSpPr>
        <p:spPr>
          <a:xfrm>
            <a:off x="5297321" y="2272009"/>
            <a:ext cx="6094268" cy="355225"/>
          </a:xfrm>
          <a:prstGeom prst="rect">
            <a:avLst/>
          </a:prstGeom>
          <a:noFill/>
        </p:spPr>
        <p:txBody>
          <a:bodyPr wrap="square">
            <a:spAutoFit/>
          </a:bodyPr>
          <a:lstStyle/>
          <a:p>
            <a:pPr algn="l">
              <a:lnSpc>
                <a:spcPts val="1800"/>
              </a:lnSpc>
            </a:pPr>
            <a:r>
              <a:rPr lang="en-US" sz="2400" b="1" kern="0" spc="-24" dirty="0">
                <a:solidFill>
                  <a:schemeClr val="tx2">
                    <a:lumMod val="50000"/>
                  </a:schemeClr>
                </a:solidFill>
                <a:latin typeface="Titillium Web" pitchFamily="34" charset="0"/>
                <a:ea typeface="Titillium Web" pitchFamily="34" charset="-122"/>
                <a:cs typeface="Titillium Web" pitchFamily="34" charset="-120"/>
              </a:rPr>
              <a:t>Distance Estimation</a:t>
            </a:r>
            <a:endParaRPr lang="en-US" sz="2400" dirty="0">
              <a:solidFill>
                <a:schemeClr val="tx2">
                  <a:lumMod val="50000"/>
                </a:schemeClr>
              </a:solidFill>
            </a:endParaRPr>
          </a:p>
        </p:txBody>
      </p:sp>
    </p:spTree>
    <p:extLst>
      <p:ext uri="{BB962C8B-B14F-4D97-AF65-F5344CB8AC3E}">
        <p14:creationId xmlns:p14="http://schemas.microsoft.com/office/powerpoint/2010/main" val="147103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fill="hold"/>
                                        <p:tgtEl>
                                          <p:spTgt spid="9"/>
                                        </p:tgtEl>
                                        <p:attrNameLst>
                                          <p:attrName>ppt_x</p:attrName>
                                        </p:attrNameLst>
                                      </p:cBhvr>
                                      <p:tavLst>
                                        <p:tav tm="0">
                                          <p:val>
                                            <p:strVal val="#ppt_x"/>
                                          </p:val>
                                        </p:tav>
                                        <p:tav tm="100000">
                                          <p:val>
                                            <p:strVal val="#ppt_x"/>
                                          </p:val>
                                        </p:tav>
                                      </p:tavLst>
                                    </p:anim>
                                    <p:anim calcmode="lin" valueType="num">
                                      <p:cBhvr additive="base">
                                        <p:cTn id="1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879EA04-89FC-90E3-5FE6-A0558591D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C454F-DB8B-8C7C-DD32-77E384506B4C}"/>
              </a:ext>
            </a:extLst>
          </p:cNvPr>
          <p:cNvSpPr>
            <a:spLocks noGrp="1"/>
          </p:cNvSpPr>
          <p:nvPr>
            <p:ph type="title"/>
          </p:nvPr>
        </p:nvSpPr>
        <p:spPr>
          <a:xfrm>
            <a:off x="5449824" y="859121"/>
            <a:ext cx="6343858" cy="548640"/>
          </a:xfrm>
        </p:spPr>
        <p:txBody>
          <a:bodyPr/>
          <a:lstStyle/>
          <a:p>
            <a:r>
              <a:rPr lang="en-US" sz="4000" b="1" kern="0" cap="none" spc="-24">
                <a:solidFill>
                  <a:schemeClr val="tx2">
                    <a:lumMod val="25000"/>
                  </a:schemeClr>
                </a:solidFill>
                <a:latin typeface="Titillium Web" panose="00000500000000000000" pitchFamily="2" charset="0"/>
                <a:ea typeface="Titillium Web" pitchFamily="34" charset="-122"/>
                <a:cs typeface="Titillium Web" pitchFamily="34" charset="-120"/>
              </a:rPr>
              <a:t>Bump Detection- Distance Measurement</a:t>
            </a:r>
            <a:br>
              <a:rPr lang="en-US" sz="4800" b="1">
                <a:solidFill>
                  <a:schemeClr val="tx2">
                    <a:lumMod val="25000"/>
                  </a:schemeClr>
                </a:solidFill>
                <a:latin typeface="Titillium Web" panose="00000500000000000000" pitchFamily="2" charset="0"/>
              </a:rPr>
            </a:br>
            <a:endParaRPr lang="en-US" b="1">
              <a:solidFill>
                <a:schemeClr val="tx2">
                  <a:lumMod val="2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8D278092-E5C1-885D-B1A1-70A97013DC85}"/>
              </a:ext>
            </a:extLst>
          </p:cNvPr>
          <p:cNvSpPr>
            <a:spLocks noGrp="1"/>
          </p:cNvSpPr>
          <p:nvPr>
            <p:ph idx="1"/>
          </p:nvPr>
        </p:nvSpPr>
        <p:spPr>
          <a:xfrm>
            <a:off x="5449824" y="2792604"/>
            <a:ext cx="5760720" cy="3319272"/>
          </a:xfrm>
        </p:spPr>
        <p:txBody>
          <a:bodyPr vert="horz" lIns="0" tIns="0" rIns="0" bIns="0" rtlCol="0" anchor="t">
            <a:noAutofit/>
          </a:bodyPr>
          <a:lstStyle/>
          <a:p>
            <a:pPr algn="just"/>
            <a:r>
              <a:rPr lang="en-US" sz="2800">
                <a:latin typeface="Titillium Web"/>
              </a:rPr>
              <a:t>Based on our research we two  different ways to detect distance of an object which are:</a:t>
            </a:r>
          </a:p>
          <a:p>
            <a:pPr marL="514350" indent="-514350" algn="just">
              <a:buFont typeface="+mj-lt"/>
              <a:buAutoNum type="arabicPeriod"/>
            </a:pPr>
            <a:r>
              <a:rPr lang="en-US" sz="2800">
                <a:latin typeface="Titillium Web"/>
              </a:rPr>
              <a:t>Deep learning model </a:t>
            </a:r>
            <a:endParaRPr lang="en-US" sz="2800">
              <a:latin typeface="Titillium Web" panose="00000500000000000000" pitchFamily="2" charset="0"/>
            </a:endParaRPr>
          </a:p>
          <a:p>
            <a:pPr marL="514350" indent="-514350" algn="just">
              <a:buFont typeface="+mj-lt"/>
              <a:buAutoNum type="arabicPeriod"/>
            </a:pPr>
            <a:r>
              <a:rPr lang="en-US" sz="2800">
                <a:latin typeface="Titillium Web"/>
              </a:rPr>
              <a:t>Algorithm (Single camera)</a:t>
            </a:r>
          </a:p>
          <a:p>
            <a:pPr algn="just"/>
            <a:endParaRPr lang="en-US">
              <a:latin typeface="Titillium Web" panose="00000500000000000000" pitchFamily="2" charset="0"/>
            </a:endParaRPr>
          </a:p>
        </p:txBody>
      </p:sp>
      <p:sp>
        <p:nvSpPr>
          <p:cNvPr id="4" name="Slide Number Placeholder 3">
            <a:extLst>
              <a:ext uri="{FF2B5EF4-FFF2-40B4-BE49-F238E27FC236}">
                <a16:creationId xmlns:a16="http://schemas.microsoft.com/office/drawing/2014/main" id="{65782FF7-AE3E-8658-0578-EC5FADEAFF56}"/>
              </a:ext>
            </a:extLst>
          </p:cNvPr>
          <p:cNvSpPr>
            <a:spLocks noGrp="1"/>
          </p:cNvSpPr>
          <p:nvPr>
            <p:ph type="sldNum" sz="quarter" idx="11"/>
          </p:nvPr>
        </p:nvSpPr>
        <p:spPr/>
        <p:txBody>
          <a:bodyPr/>
          <a:lstStyle/>
          <a:p>
            <a:fld id="{75DF2D63-3FF5-D547-96B9-BE9CCD1ABA58}" type="slidenum">
              <a:rPr lang="en-US" smtClean="0"/>
              <a:pPr/>
              <a:t>101</a:t>
            </a:fld>
            <a:endParaRPr lang="en-US"/>
          </a:p>
        </p:txBody>
      </p:sp>
      <p:sp>
        <p:nvSpPr>
          <p:cNvPr id="5" name="Footer Placeholder 4">
            <a:extLst>
              <a:ext uri="{FF2B5EF4-FFF2-40B4-BE49-F238E27FC236}">
                <a16:creationId xmlns:a16="http://schemas.microsoft.com/office/drawing/2014/main" id="{43E3AD98-C92C-4EEC-084A-39F01D6822AD}"/>
              </a:ext>
            </a:extLst>
          </p:cNvPr>
          <p:cNvSpPr>
            <a:spLocks noGrp="1"/>
          </p:cNvSpPr>
          <p:nvPr>
            <p:ph type="ftr" sz="quarter" idx="12"/>
          </p:nvPr>
        </p:nvSpPr>
        <p:spPr/>
        <p:txBody>
          <a:bodyPr/>
          <a:lstStyle/>
          <a:p>
            <a:r>
              <a:rPr lang="en-US"/>
              <a:t>Bump detection</a:t>
            </a:r>
          </a:p>
        </p:txBody>
      </p:sp>
      <p:sp>
        <p:nvSpPr>
          <p:cNvPr id="9" name="TextBox 8">
            <a:extLst>
              <a:ext uri="{FF2B5EF4-FFF2-40B4-BE49-F238E27FC236}">
                <a16:creationId xmlns:a16="http://schemas.microsoft.com/office/drawing/2014/main" id="{61FF0E2A-52C7-3D6D-04E8-996172489E34}"/>
              </a:ext>
            </a:extLst>
          </p:cNvPr>
          <p:cNvSpPr txBox="1"/>
          <p:nvPr/>
        </p:nvSpPr>
        <p:spPr>
          <a:xfrm>
            <a:off x="5348963" y="2260788"/>
            <a:ext cx="5962442" cy="355225"/>
          </a:xfrm>
          <a:prstGeom prst="rect">
            <a:avLst/>
          </a:prstGeom>
          <a:noFill/>
        </p:spPr>
        <p:txBody>
          <a:bodyPr wrap="square">
            <a:spAutoFit/>
          </a:bodyPr>
          <a:lstStyle/>
          <a:p>
            <a:pPr algn="l">
              <a:lnSpc>
                <a:spcPts val="1800"/>
              </a:lnSpc>
            </a:pPr>
            <a:r>
              <a:rPr lang="en-US" sz="2400" b="1" kern="0" spc="-24">
                <a:solidFill>
                  <a:schemeClr val="tx2">
                    <a:lumMod val="50000"/>
                  </a:schemeClr>
                </a:solidFill>
                <a:latin typeface="Titillium Web" pitchFamily="34" charset="0"/>
                <a:ea typeface="Titillium Web" pitchFamily="34" charset="-122"/>
                <a:cs typeface="Titillium Web" pitchFamily="34" charset="-120"/>
              </a:rPr>
              <a:t>Model Selection</a:t>
            </a:r>
            <a:endParaRPr lang="en-US" sz="2400">
              <a:solidFill>
                <a:schemeClr val="tx2">
                  <a:lumMod val="50000"/>
                </a:schemeClr>
              </a:solidFill>
            </a:endParaRPr>
          </a:p>
        </p:txBody>
      </p:sp>
      <p:pic>
        <p:nvPicPr>
          <p:cNvPr id="11" name="Picture Placeholder 10">
            <a:extLst>
              <a:ext uri="{FF2B5EF4-FFF2-40B4-BE49-F238E27FC236}">
                <a16:creationId xmlns:a16="http://schemas.microsoft.com/office/drawing/2014/main" id="{DE67A011-18C4-CFA5-E5EE-D80725AB7ACB}"/>
              </a:ext>
            </a:extLst>
          </p:cNvPr>
          <p:cNvPicPr>
            <a:picLocks noGrp="1" noChangeAspect="1"/>
          </p:cNvPicPr>
          <p:nvPr>
            <p:ph type="pic" sz="quarter" idx="13"/>
          </p:nvPr>
        </p:nvPicPr>
        <p:blipFill>
          <a:blip r:embed="rId2"/>
          <a:srcRect l="10096" r="10096"/>
          <a:stretch>
            <a:fillRect/>
          </a:stretch>
        </p:blipFill>
        <p:spPr>
          <a:prstGeom prst="rect">
            <a:avLst/>
          </a:prstGeom>
        </p:spPr>
      </p:pic>
    </p:spTree>
    <p:extLst>
      <p:ext uri="{BB962C8B-B14F-4D97-AF65-F5344CB8AC3E}">
        <p14:creationId xmlns:p14="http://schemas.microsoft.com/office/powerpoint/2010/main" val="382558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C65C0-B296-EACD-AB9F-B6DA94A8E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062DB5-8C0B-A7C4-6622-6354CC139659}"/>
              </a:ext>
            </a:extLst>
          </p:cNvPr>
          <p:cNvSpPr>
            <a:spLocks noGrp="1"/>
          </p:cNvSpPr>
          <p:nvPr>
            <p:ph type="title"/>
          </p:nvPr>
        </p:nvSpPr>
        <p:spPr>
          <a:xfrm>
            <a:off x="594360" y="1164762"/>
            <a:ext cx="10972800" cy="1110847"/>
          </a:xfrm>
        </p:spPr>
        <p:txBody>
          <a:bodyPr/>
          <a:lstStyle/>
          <a:p>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Bump </a:t>
            </a:r>
            <a:r>
              <a:rPr lang="en-US" b="1" kern="0" spc="-24" dirty="0">
                <a:solidFill>
                  <a:schemeClr val="tx2">
                    <a:lumMod val="50000"/>
                  </a:schemeClr>
                </a:solidFill>
                <a:latin typeface="Titillium Web" panose="00000500000000000000" pitchFamily="2" charset="0"/>
                <a:ea typeface="Titillium Web" pitchFamily="34" charset="-122"/>
                <a:cs typeface="Titillium Web" pitchFamily="34" charset="-120"/>
              </a:rPr>
              <a:t>Detection- Distance Measurement</a:t>
            </a:r>
            <a:br>
              <a:rPr lang="en-US" sz="4400" dirty="0">
                <a:solidFill>
                  <a:schemeClr val="tx2">
                    <a:lumMod val="50000"/>
                  </a:schemeClr>
                </a:solidFill>
                <a:latin typeface="Titillium Web" panose="00000500000000000000" pitchFamily="2" charset="0"/>
              </a:rPr>
            </a:br>
            <a:endParaRPr lang="en-US" dirty="0">
              <a:solidFill>
                <a:schemeClr val="tx2">
                  <a:lumMod val="50000"/>
                </a:schemeClr>
              </a:solidFill>
              <a:latin typeface="Titillium Web" panose="00000500000000000000" pitchFamily="2" charset="0"/>
            </a:endParaRPr>
          </a:p>
        </p:txBody>
      </p:sp>
      <p:sp>
        <p:nvSpPr>
          <p:cNvPr id="3" name="TextBox 2">
            <a:extLst>
              <a:ext uri="{FF2B5EF4-FFF2-40B4-BE49-F238E27FC236}">
                <a16:creationId xmlns:a16="http://schemas.microsoft.com/office/drawing/2014/main" id="{FE94426A-FAFE-26A7-F163-AF4FFC3A7317}"/>
              </a:ext>
            </a:extLst>
          </p:cNvPr>
          <p:cNvSpPr txBox="1"/>
          <p:nvPr/>
        </p:nvSpPr>
        <p:spPr>
          <a:xfrm>
            <a:off x="496220" y="2883476"/>
            <a:ext cx="10972799" cy="3158750"/>
          </a:xfrm>
          <a:prstGeom prst="rect">
            <a:avLst/>
          </a:prstGeom>
          <a:noFill/>
        </p:spPr>
        <p:txBody>
          <a:bodyPr wrap="square">
            <a:spAutoFit/>
          </a:bodyPr>
          <a:lstStyle/>
          <a:p>
            <a:pPr marL="0" marR="0" algn="just" rtl="0">
              <a:lnSpc>
                <a:spcPct val="107000"/>
              </a:lnSpc>
              <a:spcBef>
                <a:spcPts val="0"/>
              </a:spcBef>
              <a:spcAft>
                <a:spcPts val="800"/>
              </a:spcAft>
            </a:pP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Train a deep learning model that takes in bounding box coordinates of the detected object and estimates distance to the object.</a:t>
            </a:r>
          </a:p>
          <a:p>
            <a:pPr marL="0" marR="0" algn="just" rtl="0">
              <a:lnSpc>
                <a:spcPct val="107000"/>
              </a:lnSpc>
              <a:spcBef>
                <a:spcPts val="0"/>
              </a:spcBef>
              <a:spcAft>
                <a:spcPts val="800"/>
              </a:spcAft>
            </a:pPr>
            <a:r>
              <a:rPr lang="en-US" sz="2800" b="1"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Input: </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bounding box coordinates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xmin</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ymin</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xmax</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ymax</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)&amp; real x, y &amp;z dimensions</a:t>
            </a:r>
          </a:p>
          <a:p>
            <a:pPr marL="0" marR="0" algn="just" rtl="0">
              <a:lnSpc>
                <a:spcPct val="107000"/>
              </a:lnSpc>
              <a:spcBef>
                <a:spcPts val="0"/>
              </a:spcBef>
              <a:spcAft>
                <a:spcPts val="800"/>
              </a:spcAft>
            </a:pPr>
            <a:r>
              <a:rPr lang="en-US" sz="2800" b="1"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Output: </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distance (z)</a:t>
            </a:r>
          </a:p>
          <a:p>
            <a:pPr marL="0" marR="0" algn="just" rtl="0">
              <a:lnSpc>
                <a:spcPct val="107000"/>
              </a:lnSpc>
              <a:spcBef>
                <a:spcPts val="0"/>
              </a:spcBef>
              <a:spcAft>
                <a:spcPts val="800"/>
              </a:spcAft>
            </a:pPr>
            <a:r>
              <a:rPr lang="en-US" sz="2800" b="1"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Dataset: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kitti</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dataset</a:t>
            </a:r>
          </a:p>
        </p:txBody>
      </p:sp>
      <p:sp>
        <p:nvSpPr>
          <p:cNvPr id="4" name="Text 3">
            <a:extLst>
              <a:ext uri="{FF2B5EF4-FFF2-40B4-BE49-F238E27FC236}">
                <a16:creationId xmlns:a16="http://schemas.microsoft.com/office/drawing/2014/main" id="{E0BBAE7F-8A6B-CC01-5142-3BA7EBA138A3}"/>
              </a:ext>
            </a:extLst>
          </p:cNvPr>
          <p:cNvSpPr/>
          <p:nvPr/>
        </p:nvSpPr>
        <p:spPr>
          <a:xfrm>
            <a:off x="591182" y="2456652"/>
            <a:ext cx="5489578" cy="395651"/>
          </a:xfrm>
          <a:prstGeom prst="rect">
            <a:avLst/>
          </a:prstGeom>
          <a:noFill/>
          <a:ln/>
        </p:spPr>
        <p:txBody>
          <a:bodyPr wrap="square" lIns="0" tIns="0" rIns="0" bIns="0" rtlCol="0" anchor="t"/>
          <a:lstStyle/>
          <a:p>
            <a:pPr algn="l">
              <a:lnSpc>
                <a:spcPts val="1800"/>
              </a:lnSpc>
            </a:pPr>
            <a:r>
              <a:rPr lang="en-US" sz="1800" b="1" kern="0" spc="-24" dirty="0">
                <a:solidFill>
                  <a:schemeClr val="accent6">
                    <a:lumMod val="75000"/>
                  </a:schemeClr>
                </a:solidFill>
                <a:latin typeface="Titillium Web" pitchFamily="34" charset="0"/>
                <a:ea typeface="Titillium Web" pitchFamily="34" charset="-122"/>
                <a:cs typeface="Titillium Web" pitchFamily="34" charset="-120"/>
              </a:rPr>
              <a:t>Deep Learning </a:t>
            </a:r>
            <a:r>
              <a:rPr lang="en-US" b="1" kern="0" spc="-24" dirty="0">
                <a:solidFill>
                  <a:schemeClr val="accent6">
                    <a:lumMod val="75000"/>
                  </a:schemeClr>
                </a:solidFill>
                <a:latin typeface="Titillium Web" pitchFamily="34" charset="0"/>
                <a:ea typeface="Titillium Web" pitchFamily="34" charset="-122"/>
                <a:cs typeface="Titillium Web" pitchFamily="34" charset="-120"/>
              </a:rPr>
              <a:t>M</a:t>
            </a:r>
            <a:r>
              <a:rPr lang="en-US" sz="1800" b="1" kern="0" spc="-24" dirty="0">
                <a:solidFill>
                  <a:schemeClr val="accent6">
                    <a:lumMod val="75000"/>
                  </a:schemeClr>
                </a:solidFill>
                <a:latin typeface="Titillium Web" pitchFamily="34" charset="0"/>
                <a:ea typeface="Titillium Web" pitchFamily="34" charset="-122"/>
                <a:cs typeface="Titillium Web" pitchFamily="34" charset="-120"/>
              </a:rPr>
              <a:t>odel for Distance Estimation</a:t>
            </a:r>
          </a:p>
        </p:txBody>
      </p:sp>
    </p:spTree>
    <p:extLst>
      <p:ext uri="{BB962C8B-B14F-4D97-AF65-F5344CB8AC3E}">
        <p14:creationId xmlns:p14="http://schemas.microsoft.com/office/powerpoint/2010/main" val="357845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ppt_x"/>
                                          </p:val>
                                        </p:tav>
                                        <p:tav tm="100000">
                                          <p:val>
                                            <p:strVal val="#ppt_x"/>
                                          </p:val>
                                        </p:tav>
                                      </p:tavLst>
                                    </p:anim>
                                    <p:anim calcmode="lin" valueType="num">
                                      <p:cBhvr additive="base">
                                        <p:cTn id="13"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250" fill="hold"/>
                                        <p:tgtEl>
                                          <p:spTgt spid="3"/>
                                        </p:tgtEl>
                                        <p:attrNameLst>
                                          <p:attrName>ppt_x</p:attrName>
                                        </p:attrNameLst>
                                      </p:cBhvr>
                                      <p:tavLst>
                                        <p:tav tm="0">
                                          <p:val>
                                            <p:strVal val="#ppt_x"/>
                                          </p:val>
                                        </p:tav>
                                        <p:tav tm="100000">
                                          <p:val>
                                            <p:strVal val="#ppt_x"/>
                                          </p:val>
                                        </p:tav>
                                      </p:tavLst>
                                    </p:anim>
                                    <p:anim calcmode="lin" valueType="num">
                                      <p:cBhvr additive="base">
                                        <p:cTn id="19"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5BDB626-B601-8EB9-B63B-0F1274E345B5}"/>
              </a:ext>
            </a:extLst>
          </p:cNvPr>
          <p:cNvSpPr>
            <a:spLocks noGrp="1"/>
          </p:cNvSpPr>
          <p:nvPr>
            <p:ph type="title"/>
          </p:nvPr>
        </p:nvSpPr>
        <p:spPr>
          <a:xfrm>
            <a:off x="594360" y="584005"/>
            <a:ext cx="10972800" cy="1574800"/>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br>
              <a:rPr lang="en-US" sz="4400" dirty="0">
                <a:solidFill>
                  <a:schemeClr val="tx2">
                    <a:lumMod val="50000"/>
                  </a:schemeClr>
                </a:solidFill>
              </a:rPr>
            </a:br>
            <a:endParaRPr lang="en-US" dirty="0">
              <a:solidFill>
                <a:schemeClr val="tx2">
                  <a:lumMod val="50000"/>
                </a:schemeClr>
              </a:solidFill>
            </a:endParaRPr>
          </a:p>
        </p:txBody>
      </p:sp>
      <p:sp>
        <p:nvSpPr>
          <p:cNvPr id="6" name="TextBox 5">
            <a:extLst>
              <a:ext uri="{FF2B5EF4-FFF2-40B4-BE49-F238E27FC236}">
                <a16:creationId xmlns:a16="http://schemas.microsoft.com/office/drawing/2014/main" id="{787C4A8A-06BB-DB09-FA8F-C8B658559901}"/>
              </a:ext>
            </a:extLst>
          </p:cNvPr>
          <p:cNvSpPr txBox="1"/>
          <p:nvPr/>
        </p:nvSpPr>
        <p:spPr>
          <a:xfrm>
            <a:off x="686417" y="3084772"/>
            <a:ext cx="6285883" cy="1006879"/>
          </a:xfrm>
          <a:prstGeom prst="rect">
            <a:avLst/>
          </a:prstGeom>
          <a:noFill/>
        </p:spPr>
        <p:txBody>
          <a:bodyPr wrap="square">
            <a:spAutoFit/>
          </a:bodyPr>
          <a:lstStyle/>
          <a:p>
            <a:pPr marL="0" marR="0" algn="just" rtl="0">
              <a:lnSpc>
                <a:spcPct val="107000"/>
              </a:lnSpc>
              <a:spcBef>
                <a:spcPts val="0"/>
              </a:spcBef>
              <a:spcAft>
                <a:spcPts val="800"/>
              </a:spcAft>
            </a:pP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bounding box coordinates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xmin</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ymin</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xmax</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ymax</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)&amp; real x, y &amp;z dimensions</a:t>
            </a:r>
          </a:p>
        </p:txBody>
      </p:sp>
      <p:sp>
        <p:nvSpPr>
          <p:cNvPr id="7" name="Text 3">
            <a:extLst>
              <a:ext uri="{FF2B5EF4-FFF2-40B4-BE49-F238E27FC236}">
                <a16:creationId xmlns:a16="http://schemas.microsoft.com/office/drawing/2014/main" id="{DAEC14D9-4D10-75F7-6EE9-D6243E30A499}"/>
              </a:ext>
            </a:extLst>
          </p:cNvPr>
          <p:cNvSpPr/>
          <p:nvPr/>
        </p:nvSpPr>
        <p:spPr>
          <a:xfrm>
            <a:off x="686417" y="2676526"/>
            <a:ext cx="5994937" cy="351114"/>
          </a:xfrm>
          <a:prstGeom prst="rect">
            <a:avLst/>
          </a:prstGeom>
          <a:noFill/>
          <a:ln/>
        </p:spPr>
        <p:txBody>
          <a:bodyPr wrap="square" lIns="0" tIns="0" rIns="0" bIns="0" rtlCol="0" anchor="t"/>
          <a:lstStyle/>
          <a:p>
            <a:pPr algn="l">
              <a:lnSpc>
                <a:spcPts val="1800"/>
              </a:lnSpc>
            </a:pPr>
            <a:r>
              <a:rPr lang="en-US" sz="2400" b="1" kern="0" spc="-24" dirty="0">
                <a:solidFill>
                  <a:schemeClr val="accent6">
                    <a:lumMod val="75000"/>
                  </a:schemeClr>
                </a:solidFill>
                <a:latin typeface="Titillium Web" pitchFamily="34" charset="0"/>
                <a:ea typeface="Titillium Web" pitchFamily="34" charset="-122"/>
                <a:cs typeface="Titillium Web" pitchFamily="34" charset="-120"/>
              </a:rPr>
              <a:t>Deep Learning Model for Distance Estimation</a:t>
            </a:r>
          </a:p>
        </p:txBody>
      </p:sp>
      <p:pic>
        <p:nvPicPr>
          <p:cNvPr id="8" name="Content Placeholder 7">
            <a:extLst>
              <a:ext uri="{FF2B5EF4-FFF2-40B4-BE49-F238E27FC236}">
                <a16:creationId xmlns:a16="http://schemas.microsoft.com/office/drawing/2014/main" id="{15689C13-387C-ADDF-38FC-239121E81500}"/>
              </a:ext>
            </a:extLst>
          </p:cNvPr>
          <p:cNvPicPr>
            <a:picLocks noGrp="1" noChangeAspect="1"/>
          </p:cNvPicPr>
          <p:nvPr>
            <p:ph sz="quarter" idx="14"/>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3516" b="15513"/>
          <a:stretch/>
        </p:blipFill>
        <p:spPr>
          <a:xfrm>
            <a:off x="2208143" y="4466145"/>
            <a:ext cx="7417021" cy="169008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89162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ppt_x"/>
                                          </p:val>
                                        </p:tav>
                                        <p:tav tm="100000">
                                          <p:val>
                                            <p:strVal val="#ppt_x"/>
                                          </p:val>
                                        </p:tav>
                                      </p:tavLst>
                                    </p:anim>
                                    <p:anim calcmode="lin" valueType="num">
                                      <p:cBhvr additive="base">
                                        <p:cTn id="13"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08B6-979F-E2F5-16F2-1856B40C93A9}"/>
              </a:ext>
            </a:extLst>
          </p:cNvPr>
          <p:cNvSpPr>
            <a:spLocks noGrp="1"/>
          </p:cNvSpPr>
          <p:nvPr>
            <p:ph type="ctrTitle"/>
          </p:nvPr>
        </p:nvSpPr>
        <p:spPr>
          <a:xfrm>
            <a:off x="6299835" y="503265"/>
            <a:ext cx="5860990" cy="3291840"/>
          </a:xfrm>
        </p:spPr>
        <p:txBody>
          <a:bodyPr/>
          <a:lstStyle/>
          <a:p>
            <a:r>
              <a:rPr lang="en-US" sz="60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p:pic>
        <p:nvPicPr>
          <p:cNvPr id="5" name="Picture Placeholder 4">
            <a:extLst>
              <a:ext uri="{FF2B5EF4-FFF2-40B4-BE49-F238E27FC236}">
                <a16:creationId xmlns:a16="http://schemas.microsoft.com/office/drawing/2014/main" id="{9B898BC4-3468-CD71-EF4A-12B793964F6A}"/>
              </a:ext>
            </a:extLst>
          </p:cNvPr>
          <p:cNvPicPr>
            <a:picLocks noGrp="1" noChangeAspect="1"/>
          </p:cNvPicPr>
          <p:nvPr>
            <p:ph type="pic" sz="quarter" idx="12"/>
          </p:nvPr>
        </p:nvPicPr>
        <p:blipFill>
          <a:blip r:embed="rId2"/>
          <a:srcRect l="1211" r="1211"/>
          <a:stretch>
            <a:fillRect/>
          </a:stretch>
        </p:blipFill>
        <p:spPr>
          <a:prstGeom prst="rect">
            <a:avLst/>
          </a:prstGeom>
        </p:spPr>
      </p:pic>
      <p:sp>
        <p:nvSpPr>
          <p:cNvPr id="4" name="Text Placeholder 3">
            <a:extLst>
              <a:ext uri="{FF2B5EF4-FFF2-40B4-BE49-F238E27FC236}">
                <a16:creationId xmlns:a16="http://schemas.microsoft.com/office/drawing/2014/main" id="{9AE4538C-C9E9-9F3D-94C4-1F6D25432DA4}"/>
              </a:ext>
            </a:extLst>
          </p:cNvPr>
          <p:cNvSpPr>
            <a:spLocks noGrp="1"/>
          </p:cNvSpPr>
          <p:nvPr>
            <p:ph type="body" sz="quarter" idx="11"/>
          </p:nvPr>
        </p:nvSpPr>
        <p:spPr>
          <a:xfrm>
            <a:off x="6299835" y="4083627"/>
            <a:ext cx="5486400" cy="2130895"/>
          </a:xfrm>
        </p:spPr>
        <p:txBody>
          <a:bodyPr/>
          <a:lstStyle/>
          <a:p>
            <a:pPr algn="just"/>
            <a:r>
              <a:rPr lang="en-US" sz="2800" b="1" kern="0" spc="-24" dirty="0">
                <a:solidFill>
                  <a:schemeClr val="accent6">
                    <a:lumMod val="75000"/>
                  </a:schemeClr>
                </a:solidFill>
                <a:latin typeface="Titillium Web" panose="00000500000000000000" pitchFamily="2" charset="0"/>
                <a:ea typeface="Titillium Web" pitchFamily="34" charset="-122"/>
                <a:cs typeface="Titillium Web" pitchFamily="34" charset="-120"/>
              </a:rPr>
              <a:t>Dataset for Distance Estimation</a:t>
            </a:r>
            <a:endParaRPr lang="en-US" sz="2800" dirty="0">
              <a:solidFill>
                <a:schemeClr val="accent6">
                  <a:lumMod val="75000"/>
                </a:schemeClr>
              </a:solidFill>
              <a:latin typeface="Titillium Web" panose="00000500000000000000" pitchFamily="2" charset="0"/>
            </a:endParaRPr>
          </a:p>
          <a:p>
            <a:pPr algn="just"/>
            <a:r>
              <a:rPr lang="en-US" sz="2800" dirty="0">
                <a:solidFill>
                  <a:schemeClr val="accent1">
                    <a:lumMod val="50000"/>
                  </a:schemeClr>
                </a:solidFill>
                <a:latin typeface="Titillium Web" panose="00000500000000000000" pitchFamily="2" charset="0"/>
              </a:rPr>
              <a:t>Why </a:t>
            </a:r>
            <a:r>
              <a:rPr lang="en-US" sz="2800" dirty="0" err="1">
                <a:solidFill>
                  <a:schemeClr val="accent1">
                    <a:lumMod val="50000"/>
                  </a:schemeClr>
                </a:solidFill>
                <a:latin typeface="Titillium Web" panose="00000500000000000000" pitchFamily="2" charset="0"/>
              </a:rPr>
              <a:t>kitti</a:t>
            </a:r>
            <a:r>
              <a:rPr lang="en-US" sz="2800" dirty="0">
                <a:solidFill>
                  <a:schemeClr val="accent1">
                    <a:lumMod val="50000"/>
                  </a:schemeClr>
                </a:solidFill>
                <a:latin typeface="Titillium Web" panose="00000500000000000000" pitchFamily="2" charset="0"/>
              </a:rPr>
              <a:t> dataset?</a:t>
            </a:r>
          </a:p>
          <a:p>
            <a:pPr algn="just"/>
            <a:r>
              <a:rPr lang="en-US" sz="2800" b="0" dirty="0">
                <a:solidFill>
                  <a:schemeClr val="accent1">
                    <a:lumMod val="50000"/>
                  </a:schemeClr>
                </a:solidFill>
                <a:latin typeface="Titillium Web" panose="00000500000000000000" pitchFamily="2" charset="0"/>
              </a:rPr>
              <a:t>Environment of images is close to our target environment.</a:t>
            </a:r>
          </a:p>
          <a:p>
            <a:pPr algn="just"/>
            <a:r>
              <a:rPr lang="en-US" sz="2800" b="0" dirty="0">
                <a:solidFill>
                  <a:schemeClr val="accent1">
                    <a:lumMod val="50000"/>
                  </a:schemeClr>
                </a:solidFill>
                <a:latin typeface="Titillium Web" panose="00000500000000000000" pitchFamily="2" charset="0"/>
              </a:rPr>
              <a:t>Accurate ground truth is provided.</a:t>
            </a:r>
          </a:p>
          <a:p>
            <a:pPr algn="just"/>
            <a:endParaRPr lang="en-US" dirty="0">
              <a:latin typeface="Titillium Web" panose="00000500000000000000" pitchFamily="2" charset="0"/>
            </a:endParaRPr>
          </a:p>
        </p:txBody>
      </p:sp>
    </p:spTree>
    <p:extLst>
      <p:ext uri="{BB962C8B-B14F-4D97-AF65-F5344CB8AC3E}">
        <p14:creationId xmlns:p14="http://schemas.microsoft.com/office/powerpoint/2010/main" val="383396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A968-0955-8E47-D89A-17E11912059B}"/>
              </a:ext>
            </a:extLst>
          </p:cNvPr>
          <p:cNvSpPr>
            <a:spLocks noGrp="1"/>
          </p:cNvSpPr>
          <p:nvPr>
            <p:ph type="ctrTitle"/>
          </p:nvPr>
        </p:nvSpPr>
        <p:spPr>
          <a:xfrm>
            <a:off x="6096000" y="525779"/>
            <a:ext cx="5486400" cy="3291840"/>
          </a:xfrm>
        </p:spPr>
        <p:txBody>
          <a:bodyPr/>
          <a:lstStyle/>
          <a:p>
            <a:r>
              <a:rPr lang="en-US" sz="60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p:sp>
        <p:nvSpPr>
          <p:cNvPr id="3" name="Text Placeholder 2">
            <a:extLst>
              <a:ext uri="{FF2B5EF4-FFF2-40B4-BE49-F238E27FC236}">
                <a16:creationId xmlns:a16="http://schemas.microsoft.com/office/drawing/2014/main" id="{B1D4789E-60C5-06AF-94AE-26D65187E419}"/>
              </a:ext>
            </a:extLst>
          </p:cNvPr>
          <p:cNvSpPr>
            <a:spLocks noGrp="1"/>
          </p:cNvSpPr>
          <p:nvPr>
            <p:ph type="body" sz="quarter" idx="11"/>
          </p:nvPr>
        </p:nvSpPr>
        <p:spPr>
          <a:xfrm>
            <a:off x="6112056" y="4049857"/>
            <a:ext cx="5882096" cy="3495086"/>
          </a:xfrm>
        </p:spPr>
        <p:txBody>
          <a:bodyPr/>
          <a:lstStyle/>
          <a:p>
            <a:pPr algn="just"/>
            <a:r>
              <a:rPr lang="en-US" sz="2800" b="1" kern="0" spc="-24" dirty="0">
                <a:solidFill>
                  <a:schemeClr val="accent6">
                    <a:lumMod val="75000"/>
                  </a:schemeClr>
                </a:solidFill>
                <a:latin typeface="Titillium Web" pitchFamily="34" charset="0"/>
                <a:ea typeface="Titillium Web" pitchFamily="34" charset="-122"/>
                <a:cs typeface="Titillium Web" pitchFamily="34" charset="-120"/>
              </a:rPr>
              <a:t>Advantages of Deep Learning Model</a:t>
            </a:r>
            <a:endParaRPr lang="en-US" sz="2800" dirty="0"/>
          </a:p>
          <a:p>
            <a:pPr marL="342900" indent="-342900" algn="just">
              <a:buFont typeface="Wingdings" panose="05000000000000000000" pitchFamily="2" charset="2"/>
              <a:buChar char="Ø"/>
            </a:pPr>
            <a:r>
              <a:rPr lang="en-US" sz="2800" b="0" dirty="0">
                <a:solidFill>
                  <a:schemeClr val="tx2">
                    <a:lumMod val="50000"/>
                  </a:schemeClr>
                </a:solidFill>
                <a:latin typeface="Titillium Web" panose="00000500000000000000" pitchFamily="2" charset="0"/>
              </a:rPr>
              <a:t>Cheap hardware, it uses only single camera.</a:t>
            </a:r>
          </a:p>
          <a:p>
            <a:pPr marL="342900" indent="-342900" algn="just">
              <a:buFont typeface="Wingdings" panose="05000000000000000000" pitchFamily="2" charset="2"/>
              <a:buChar char="Ø"/>
            </a:pPr>
            <a:r>
              <a:rPr lang="en-US" sz="2800" b="0" dirty="0">
                <a:solidFill>
                  <a:schemeClr val="tx2">
                    <a:lumMod val="50000"/>
                  </a:schemeClr>
                </a:solidFill>
                <a:latin typeface="Titillium Web" panose="00000500000000000000" pitchFamily="2" charset="0"/>
              </a:rPr>
              <a:t>Easy configuration.</a:t>
            </a:r>
          </a:p>
          <a:p>
            <a:pPr marL="342900" indent="-342900" algn="just">
              <a:buFont typeface="Wingdings" panose="05000000000000000000" pitchFamily="2" charset="2"/>
              <a:buChar char="Ø"/>
            </a:pPr>
            <a:r>
              <a:rPr lang="en-US" sz="2800" b="0" dirty="0">
                <a:solidFill>
                  <a:schemeClr val="tx2">
                    <a:lumMod val="50000"/>
                  </a:schemeClr>
                </a:solidFill>
                <a:latin typeface="Titillium Web" panose="00000500000000000000" pitchFamily="2" charset="0"/>
              </a:rPr>
              <a:t>High accuracy when tested on images in the data set.</a:t>
            </a:r>
          </a:p>
        </p:txBody>
      </p:sp>
    </p:spTree>
    <p:extLst>
      <p:ext uri="{BB962C8B-B14F-4D97-AF65-F5344CB8AC3E}">
        <p14:creationId xmlns:p14="http://schemas.microsoft.com/office/powerpoint/2010/main" val="444093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C6DF48B-5146-372E-9543-F068BC505E2C}"/>
              </a:ext>
            </a:extLst>
          </p:cNvPr>
          <p:cNvSpPr/>
          <p:nvPr/>
        </p:nvSpPr>
        <p:spPr>
          <a:xfrm>
            <a:off x="594360" y="2358736"/>
            <a:ext cx="7104888" cy="441170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2288B-216D-2094-DFEF-B6B93C6D5CE8}"/>
              </a:ext>
            </a:extLst>
          </p:cNvPr>
          <p:cNvSpPr>
            <a:spLocks noGrp="1"/>
          </p:cNvSpPr>
          <p:nvPr>
            <p:ph type="title"/>
          </p:nvPr>
        </p:nvSpPr>
        <p:spPr>
          <a:xfrm>
            <a:off x="594360" y="189572"/>
            <a:ext cx="10918767" cy="1593507"/>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1E0E21-9054-DC83-CC16-5548EAEDCD8A}"/>
                  </a:ext>
                </a:extLst>
              </p:cNvPr>
              <p:cNvSpPr txBox="1"/>
              <p:nvPr/>
            </p:nvSpPr>
            <p:spPr>
              <a:xfrm>
                <a:off x="946116" y="3111110"/>
                <a:ext cx="7246908" cy="37934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Algorithm (Single camera)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Steps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prstClr val="black"/>
                    </a:solidFill>
                    <a:effectLst/>
                    <a:uLnTx/>
                    <a:uFillTx/>
                    <a:cs typeface="+mn-cs"/>
                  </a:rPr>
                  <a:t>                                  </a:t>
                </a:r>
                <a14:m>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den>
                    </m:f>
                  </m:oMath>
                </a14:m>
                <a:endParaRPr kumimoji="0" lang="en-US" sz="2800" b="0" i="0" u="none" strike="noStrike" kern="1200" cap="none" spc="0" normalizeH="0" baseline="0" noProof="0" dirty="0">
                  <a:ln>
                    <a:noFill/>
                  </a:ln>
                  <a:solidFill>
                    <a:prstClr val="black"/>
                  </a:solidFill>
                  <a:effectLst/>
                  <a:uLnTx/>
                  <a:uFillTx/>
                  <a:latin typeface="Titillium Web" panose="000005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P :apparent width in pixels </a:t>
                </a:r>
                <a:b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b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F: focal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D : distance from our camera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Then apply this equation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𝐷</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m:t>
                          </m:r>
                        </m:den>
                      </m:f>
                    </m:oMath>
                  </m:oMathPara>
                </a14:m>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861E0E21-9054-DC83-CC16-5548EAEDCD8A}"/>
                  </a:ext>
                </a:extLst>
              </p:cNvPr>
              <p:cNvSpPr txBox="1">
                <a:spLocks noRot="1" noChangeAspect="1" noMove="1" noResize="1" noEditPoints="1" noAdjustHandles="1" noChangeArrowheads="1" noChangeShapeType="1" noTextEdit="1"/>
              </p:cNvSpPr>
              <p:nvPr/>
            </p:nvSpPr>
            <p:spPr>
              <a:xfrm>
                <a:off x="946116" y="3111110"/>
                <a:ext cx="7246908" cy="3793474"/>
              </a:xfrm>
              <a:prstGeom prst="rect">
                <a:avLst/>
              </a:prstGeom>
              <a:blipFill>
                <a:blip r:embed="rId2"/>
                <a:stretch>
                  <a:fillRect l="-421" t="-482"/>
                </a:stretch>
              </a:blipFill>
            </p:spPr>
            <p:txBody>
              <a:bodyPr/>
              <a:lstStyle/>
              <a:p>
                <a:r>
                  <a:rPr lang="en-US">
                    <a:noFill/>
                  </a:rPr>
                  <a:t> </a:t>
                </a:r>
              </a:p>
            </p:txBody>
          </p:sp>
        </mc:Fallback>
      </mc:AlternateContent>
      <p:sp>
        <p:nvSpPr>
          <p:cNvPr id="5" name="Text 3">
            <a:extLst>
              <a:ext uri="{FF2B5EF4-FFF2-40B4-BE49-F238E27FC236}">
                <a16:creationId xmlns:a16="http://schemas.microsoft.com/office/drawing/2014/main" id="{4A1D9F36-0144-6F96-C87A-E48274756E3F}"/>
              </a:ext>
            </a:extLst>
          </p:cNvPr>
          <p:cNvSpPr/>
          <p:nvPr/>
        </p:nvSpPr>
        <p:spPr>
          <a:xfrm>
            <a:off x="946116" y="2738945"/>
            <a:ext cx="4511188" cy="228600"/>
          </a:xfrm>
          <a:prstGeom prst="rect">
            <a:avLst/>
          </a:prstGeom>
          <a:noFill/>
          <a:ln/>
        </p:spPr>
        <p:txBody>
          <a:bodyPr wrap="square" lIns="0" tIns="0" rIns="0" bIns="0" rtlCol="0" anchor="t"/>
          <a:lstStyle/>
          <a:p>
            <a:pPr algn="l">
              <a:lnSpc>
                <a:spcPts val="1800"/>
              </a:lnSpc>
            </a:pPr>
            <a:r>
              <a:rPr lang="en-US" sz="1800" b="1" kern="0" spc="-24" dirty="0">
                <a:solidFill>
                  <a:schemeClr val="accent6">
                    <a:lumMod val="75000"/>
                  </a:schemeClr>
                </a:solidFill>
                <a:latin typeface="Titillium Web" pitchFamily="34" charset="0"/>
                <a:ea typeface="Titillium Web" pitchFamily="34" charset="-122"/>
                <a:cs typeface="Titillium Web" pitchFamily="34" charset="-120"/>
              </a:rPr>
              <a:t>Single Camera Algorithm</a:t>
            </a:r>
            <a:endParaRPr lang="en-US" sz="1800" dirty="0">
              <a:solidFill>
                <a:schemeClr val="accent6">
                  <a:lumMod val="75000"/>
                </a:schemeClr>
              </a:solidFill>
            </a:endParaRPr>
          </a:p>
        </p:txBody>
      </p:sp>
    </p:spTree>
    <p:extLst>
      <p:ext uri="{BB962C8B-B14F-4D97-AF65-F5344CB8AC3E}">
        <p14:creationId xmlns:p14="http://schemas.microsoft.com/office/powerpoint/2010/main" val="195787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additive="base">
                                        <p:cTn id="24"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additive="base">
                                        <p:cTn id="30"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25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 calcmode="lin" valueType="num">
                                      <p:cBhvr additive="base">
                                        <p:cTn id="48" dur="25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9" dur="25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 calcmode="lin" valueType="num">
                                      <p:cBhvr additive="base">
                                        <p:cTn id="54" dur="25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5" dur="25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B60C-A701-0445-7449-F9848CC2DB1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A50922-0684-31AF-D4C9-2F3A41EFA847}"/>
              </a:ext>
            </a:extLst>
          </p:cNvPr>
          <p:cNvSpPr/>
          <p:nvPr/>
        </p:nvSpPr>
        <p:spPr>
          <a:xfrm>
            <a:off x="594360" y="2379517"/>
            <a:ext cx="6141027" cy="420578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88F03-D600-8E37-36B3-2A5CDD17CAA4}"/>
              </a:ext>
            </a:extLst>
          </p:cNvPr>
          <p:cNvSpPr>
            <a:spLocks noGrp="1"/>
          </p:cNvSpPr>
          <p:nvPr>
            <p:ph type="title"/>
          </p:nvPr>
        </p:nvSpPr>
        <p:spPr>
          <a:xfrm>
            <a:off x="594360" y="189572"/>
            <a:ext cx="10918767" cy="1593507"/>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p:sp>
        <p:nvSpPr>
          <p:cNvPr id="3" name="Text 3">
            <a:extLst>
              <a:ext uri="{FF2B5EF4-FFF2-40B4-BE49-F238E27FC236}">
                <a16:creationId xmlns:a16="http://schemas.microsoft.com/office/drawing/2014/main" id="{E0F010ED-D9DF-A1E6-50F5-6E4703DE44E1}"/>
              </a:ext>
            </a:extLst>
          </p:cNvPr>
          <p:cNvSpPr/>
          <p:nvPr/>
        </p:nvSpPr>
        <p:spPr>
          <a:xfrm>
            <a:off x="915004" y="2930236"/>
            <a:ext cx="3795601" cy="228600"/>
          </a:xfrm>
          <a:prstGeom prst="rect">
            <a:avLst/>
          </a:prstGeom>
          <a:noFill/>
          <a:ln/>
        </p:spPr>
        <p:txBody>
          <a:bodyPr wrap="square" lIns="0" tIns="0" rIns="0" bIns="0" rtlCol="0" anchor="t"/>
          <a:lstStyle/>
          <a:p>
            <a:pPr algn="l">
              <a:lnSpc>
                <a:spcPts val="1800"/>
              </a:lnSpc>
            </a:pPr>
            <a:r>
              <a:rPr lang="en-US" sz="2000" b="1" kern="0" spc="-24" dirty="0">
                <a:solidFill>
                  <a:schemeClr val="accent6">
                    <a:lumMod val="75000"/>
                  </a:schemeClr>
                </a:solidFill>
                <a:latin typeface="Titillium Web" pitchFamily="34" charset="0"/>
                <a:ea typeface="Titillium Web" pitchFamily="34" charset="-122"/>
                <a:cs typeface="Titillium Web" pitchFamily="34" charset="-120"/>
              </a:rPr>
              <a:t>What is Apparent Width in Pixel</a:t>
            </a:r>
          </a:p>
          <a:p>
            <a:pPr algn="l">
              <a:lnSpc>
                <a:spcPts val="1800"/>
              </a:lnSpc>
            </a:pPr>
            <a:endParaRPr lang="en-US" sz="1800" dirty="0"/>
          </a:p>
        </p:txBody>
      </p:sp>
      <p:sp>
        <p:nvSpPr>
          <p:cNvPr id="7" name="TextBox 6">
            <a:extLst>
              <a:ext uri="{FF2B5EF4-FFF2-40B4-BE49-F238E27FC236}">
                <a16:creationId xmlns:a16="http://schemas.microsoft.com/office/drawing/2014/main" id="{5792816B-B70F-8FAF-5851-67DAA8A24BAC}"/>
              </a:ext>
            </a:extLst>
          </p:cNvPr>
          <p:cNvSpPr txBox="1"/>
          <p:nvPr/>
        </p:nvSpPr>
        <p:spPr>
          <a:xfrm>
            <a:off x="915004" y="3312791"/>
            <a:ext cx="5072238" cy="1015663"/>
          </a:xfrm>
          <a:prstGeom prst="rect">
            <a:avLst/>
          </a:prstGeom>
          <a:noFill/>
        </p:spPr>
        <p:txBody>
          <a:bodyPr wrap="square" rtlCol="0">
            <a:spAutoFit/>
          </a:bodyPr>
          <a:lstStyle/>
          <a:p>
            <a:pPr algn="just"/>
            <a:r>
              <a:rPr lang="en-US" sz="2000" b="0" i="0" dirty="0">
                <a:effectLst/>
                <a:latin typeface="Titillium Web" panose="00000500000000000000" pitchFamily="2" charset="0"/>
              </a:rPr>
              <a:t>The apparent width in pixels refers to the size of an object as it appears on a digital display or image, measured in pixels. </a:t>
            </a:r>
            <a:endParaRPr lang="en-US" sz="2000" dirty="0">
              <a:latin typeface="Titillium Web" panose="00000500000000000000" pitchFamily="2"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61AA44C-CA24-6C45-FE1E-814419ED296A}"/>
                  </a:ext>
                </a:extLst>
              </p:cNvPr>
              <p:cNvSpPr txBox="1"/>
              <p:nvPr/>
            </p:nvSpPr>
            <p:spPr>
              <a:xfrm>
                <a:off x="915004" y="4482409"/>
                <a:ext cx="453135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𝑤𝑖𝑑𝑡h</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𝑝𝑖𝑥𝑒𝑙</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𝑑𝑒𝑛𝑠𝑖𝑦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𝑑𝑖𝑠𝑡𝑎𝑛𝑐𝑒</m:t>
                      </m:r>
                    </m:oMath>
                  </m:oMathPara>
                </a14:m>
                <a:endParaRPr lang="en-US" sz="2000" dirty="0"/>
              </a:p>
            </p:txBody>
          </p:sp>
        </mc:Choice>
        <mc:Fallback>
          <p:sp>
            <p:nvSpPr>
              <p:cNvPr id="8" name="TextBox 7">
                <a:extLst>
                  <a:ext uri="{FF2B5EF4-FFF2-40B4-BE49-F238E27FC236}">
                    <a16:creationId xmlns:a16="http://schemas.microsoft.com/office/drawing/2014/main" id="{D61AA44C-CA24-6C45-FE1E-814419ED296A}"/>
                  </a:ext>
                </a:extLst>
              </p:cNvPr>
              <p:cNvSpPr txBox="1">
                <a:spLocks noRot="1" noChangeAspect="1" noMove="1" noResize="1" noEditPoints="1" noAdjustHandles="1" noChangeArrowheads="1" noChangeShapeType="1" noTextEdit="1"/>
              </p:cNvSpPr>
              <p:nvPr/>
            </p:nvSpPr>
            <p:spPr>
              <a:xfrm>
                <a:off x="915004" y="4482409"/>
                <a:ext cx="4531359" cy="400110"/>
              </a:xfrm>
              <a:prstGeom prst="rect">
                <a:avLst/>
              </a:prstGeom>
              <a:blipFill>
                <a:blip r:embed="rId2"/>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970012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250" fill="hold"/>
                                        <p:tgtEl>
                                          <p:spTgt spid="8"/>
                                        </p:tgtEl>
                                        <p:attrNameLst>
                                          <p:attrName>ppt_x</p:attrName>
                                        </p:attrNameLst>
                                      </p:cBhvr>
                                      <p:tavLst>
                                        <p:tav tm="0">
                                          <p:val>
                                            <p:strVal val="#ppt_x"/>
                                          </p:val>
                                        </p:tav>
                                        <p:tav tm="100000">
                                          <p:val>
                                            <p:strVal val="#ppt_x"/>
                                          </p:val>
                                        </p:tav>
                                      </p:tavLst>
                                    </p:anim>
                                    <p:anim calcmode="lin" valueType="num">
                                      <p:cBhvr additive="base">
                                        <p:cTn id="25"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C96EF-C1B6-D2EB-99DA-30DF9B01B3D3}"/>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B7D43DE-BB2A-134C-F108-5C20B1213676}"/>
              </a:ext>
            </a:extLst>
          </p:cNvPr>
          <p:cNvSpPr/>
          <p:nvPr/>
        </p:nvSpPr>
        <p:spPr>
          <a:xfrm>
            <a:off x="594361" y="2379519"/>
            <a:ext cx="5931130" cy="244186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35A63-D60C-E627-0E1D-F236067E67E5}"/>
              </a:ext>
            </a:extLst>
          </p:cNvPr>
          <p:cNvSpPr>
            <a:spLocks noGrp="1"/>
          </p:cNvSpPr>
          <p:nvPr>
            <p:ph type="title"/>
          </p:nvPr>
        </p:nvSpPr>
        <p:spPr>
          <a:xfrm>
            <a:off x="594360" y="189572"/>
            <a:ext cx="10918767" cy="1593507"/>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p:sp>
        <p:nvSpPr>
          <p:cNvPr id="4" name="Text 3">
            <a:extLst>
              <a:ext uri="{FF2B5EF4-FFF2-40B4-BE49-F238E27FC236}">
                <a16:creationId xmlns:a16="http://schemas.microsoft.com/office/drawing/2014/main" id="{309D6F74-B758-362F-90F3-79DC9B50E70A}"/>
              </a:ext>
            </a:extLst>
          </p:cNvPr>
          <p:cNvSpPr/>
          <p:nvPr/>
        </p:nvSpPr>
        <p:spPr>
          <a:xfrm>
            <a:off x="1006383" y="3012142"/>
            <a:ext cx="5519107" cy="336612"/>
          </a:xfrm>
          <a:prstGeom prst="rect">
            <a:avLst/>
          </a:prstGeom>
          <a:noFill/>
          <a:ln/>
        </p:spPr>
        <p:txBody>
          <a:bodyPr wrap="square" lIns="0" tIns="0" rIns="0" bIns="0" rtlCol="0" anchor="t"/>
          <a:lstStyle/>
          <a:p>
            <a:pPr algn="l">
              <a:lnSpc>
                <a:spcPts val="1800"/>
              </a:lnSpc>
            </a:pPr>
            <a:r>
              <a:rPr lang="en-US" sz="2400" b="1" kern="0" spc="-24" dirty="0">
                <a:solidFill>
                  <a:schemeClr val="accent6">
                    <a:lumMod val="75000"/>
                  </a:schemeClr>
                </a:solidFill>
                <a:latin typeface="Titillium Web" pitchFamily="34" charset="0"/>
                <a:ea typeface="Titillium Web" pitchFamily="34" charset="-122"/>
                <a:cs typeface="Titillium Web" pitchFamily="34" charset="-120"/>
              </a:rPr>
              <a:t>Advantages of Single Camera Algorithm</a:t>
            </a:r>
          </a:p>
          <a:p>
            <a:pPr algn="l">
              <a:lnSpc>
                <a:spcPts val="1800"/>
              </a:lnSpc>
            </a:pPr>
            <a:endParaRPr lang="en-US" b="1" kern="0" spc="-24" dirty="0">
              <a:solidFill>
                <a:srgbClr val="C43E94"/>
              </a:solidFill>
              <a:latin typeface="Titillium Web" pitchFamily="34" charset="0"/>
              <a:ea typeface="Titillium Web" pitchFamily="34" charset="-122"/>
              <a:cs typeface="Titillium Web" pitchFamily="34" charset="-120"/>
            </a:endParaRPr>
          </a:p>
          <a:p>
            <a:pPr algn="l">
              <a:lnSpc>
                <a:spcPts val="1800"/>
              </a:lnSpc>
            </a:pPr>
            <a:endParaRPr lang="en-US" sz="1800" b="1" kern="0" spc="-24" dirty="0">
              <a:solidFill>
                <a:srgbClr val="C43E94"/>
              </a:solidFill>
              <a:latin typeface="Titillium Web" pitchFamily="34" charset="0"/>
              <a:ea typeface="Titillium Web" pitchFamily="34" charset="-122"/>
              <a:cs typeface="Titillium Web" pitchFamily="34" charset="-120"/>
            </a:endParaRPr>
          </a:p>
          <a:p>
            <a:pPr algn="l">
              <a:lnSpc>
                <a:spcPts val="1800"/>
              </a:lnSpc>
            </a:pPr>
            <a:endParaRPr lang="en-US" sz="1400" b="1" kern="0" spc="-24" dirty="0">
              <a:latin typeface="Titillium Web" pitchFamily="34" charset="0"/>
              <a:ea typeface="Titillium Web" pitchFamily="34" charset="-122"/>
              <a:cs typeface="Titillium Web" pitchFamily="34" charset="-120"/>
            </a:endParaRPr>
          </a:p>
        </p:txBody>
      </p:sp>
      <p:sp>
        <p:nvSpPr>
          <p:cNvPr id="5" name="TextBox 4">
            <a:extLst>
              <a:ext uri="{FF2B5EF4-FFF2-40B4-BE49-F238E27FC236}">
                <a16:creationId xmlns:a16="http://schemas.microsoft.com/office/drawing/2014/main" id="{CCEBB6A6-66BF-BDF3-9C0D-59931A58FEAD}"/>
              </a:ext>
            </a:extLst>
          </p:cNvPr>
          <p:cNvSpPr txBox="1"/>
          <p:nvPr/>
        </p:nvSpPr>
        <p:spPr>
          <a:xfrm>
            <a:off x="1006383" y="3458169"/>
            <a:ext cx="4895653" cy="974049"/>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b="1" kern="0" spc="-24" dirty="0">
                <a:solidFill>
                  <a:schemeClr val="tx2">
                    <a:lumMod val="25000"/>
                  </a:schemeClr>
                </a:solidFill>
                <a:latin typeface="Titillium Web" pitchFamily="34" charset="0"/>
                <a:ea typeface="Titillium Web" pitchFamily="34" charset="-122"/>
                <a:cs typeface="Titillium Web" pitchFamily="34" charset="-120"/>
              </a:rPr>
              <a:t>Easy to apply</a:t>
            </a:r>
          </a:p>
          <a:p>
            <a:pPr marL="342900" indent="-342900" algn="l">
              <a:lnSpc>
                <a:spcPct val="150000"/>
              </a:lnSpc>
              <a:buFont typeface="Arial" panose="020B0604020202020204" pitchFamily="34" charset="0"/>
              <a:buChar char="•"/>
            </a:pPr>
            <a:r>
              <a:rPr lang="en-US" sz="2000" b="1" kern="0" spc="-24" dirty="0">
                <a:solidFill>
                  <a:schemeClr val="tx2">
                    <a:lumMod val="25000"/>
                  </a:schemeClr>
                </a:solidFill>
                <a:latin typeface="Titillium Web" pitchFamily="34" charset="0"/>
                <a:ea typeface="Titillium Web" pitchFamily="34" charset="-122"/>
                <a:cs typeface="Titillium Web" pitchFamily="34" charset="-120"/>
              </a:rPr>
              <a:t>Cheap hardware</a:t>
            </a:r>
            <a:endParaRPr lang="en-US" sz="2000" dirty="0">
              <a:solidFill>
                <a:schemeClr val="tx2">
                  <a:lumMod val="25000"/>
                </a:schemeClr>
              </a:solidFill>
            </a:endParaRPr>
          </a:p>
        </p:txBody>
      </p:sp>
    </p:spTree>
    <p:extLst>
      <p:ext uri="{BB962C8B-B14F-4D97-AF65-F5344CB8AC3E}">
        <p14:creationId xmlns:p14="http://schemas.microsoft.com/office/powerpoint/2010/main" val="34571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ppt_x"/>
                                          </p:val>
                                        </p:tav>
                                        <p:tav tm="100000">
                                          <p:val>
                                            <p:strVal val="#ppt_x"/>
                                          </p:val>
                                        </p:tav>
                                      </p:tavLst>
                                    </p:anim>
                                    <p:anim calcmode="lin" valueType="num">
                                      <p:cBhvr additive="base">
                                        <p:cTn id="13"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 calcmode="lin" valueType="num">
                                      <p:cBhvr additive="base">
                                        <p:cTn id="24"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391BE3-B4EE-FDE1-5C14-CF719FE538D0}"/>
              </a:ext>
            </a:extLst>
          </p:cNvPr>
          <p:cNvSpPr>
            <a:spLocks noGrp="1"/>
          </p:cNvSpPr>
          <p:nvPr>
            <p:ph type="body" sz="quarter" idx="27"/>
          </p:nvPr>
        </p:nvSpPr>
        <p:spPr>
          <a:xfrm>
            <a:off x="4637314" y="3209731"/>
            <a:ext cx="7608489" cy="587964"/>
          </a:xfrm>
        </p:spPr>
        <p:txBody>
          <a:bodyPr/>
          <a:lstStyle/>
          <a:p>
            <a:r>
              <a:rPr lang="en-US" sz="3200" dirty="0">
                <a:solidFill>
                  <a:schemeClr val="accent3">
                    <a:lumMod val="75000"/>
                  </a:schemeClr>
                </a:solidFill>
                <a:latin typeface="Titillium Web" panose="00000500000000000000" pitchFamily="2" charset="0"/>
              </a:rPr>
              <a:t>Importance of image recognition.</a:t>
            </a:r>
          </a:p>
        </p:txBody>
      </p:sp>
      <p:sp>
        <p:nvSpPr>
          <p:cNvPr id="3" name="Text Placeholder 2">
            <a:extLst>
              <a:ext uri="{FF2B5EF4-FFF2-40B4-BE49-F238E27FC236}">
                <a16:creationId xmlns:a16="http://schemas.microsoft.com/office/drawing/2014/main" id="{83AB345F-1DA6-05BB-2A33-B4B0CC3BF847}"/>
              </a:ext>
            </a:extLst>
          </p:cNvPr>
          <p:cNvSpPr>
            <a:spLocks noGrp="1"/>
          </p:cNvSpPr>
          <p:nvPr>
            <p:ph type="body" sz="quarter" idx="28"/>
          </p:nvPr>
        </p:nvSpPr>
        <p:spPr>
          <a:xfrm>
            <a:off x="4637313" y="3992064"/>
            <a:ext cx="6115354" cy="1727103"/>
          </a:xfrm>
        </p:spPr>
        <p:txBody>
          <a:bodyPr/>
          <a:lstStyle/>
          <a:p>
            <a:pPr marL="342900" indent="-342900">
              <a:lnSpc>
                <a:spcPct val="150000"/>
              </a:lnSpc>
              <a:buFont typeface="+mj-lt"/>
              <a:buAutoNum type="arabicPeriod"/>
            </a:pPr>
            <a:r>
              <a:rPr lang="en-US" sz="3200" dirty="0">
                <a:solidFill>
                  <a:schemeClr val="accent3">
                    <a:lumMod val="75000"/>
                  </a:schemeClr>
                </a:solidFill>
                <a:latin typeface="Titillium Web" panose="00000500000000000000" pitchFamily="2" charset="0"/>
              </a:rPr>
              <a:t>Understanding Visual Data.</a:t>
            </a:r>
          </a:p>
          <a:p>
            <a:pPr marL="342900" indent="-342900">
              <a:lnSpc>
                <a:spcPct val="150000"/>
              </a:lnSpc>
              <a:buFont typeface="+mj-lt"/>
              <a:buAutoNum type="arabicPeriod"/>
            </a:pPr>
            <a:r>
              <a:rPr lang="en-US" sz="3200" dirty="0">
                <a:solidFill>
                  <a:schemeClr val="accent3">
                    <a:lumMod val="75000"/>
                  </a:schemeClr>
                </a:solidFill>
                <a:latin typeface="Titillium Web" panose="00000500000000000000" pitchFamily="2" charset="0"/>
              </a:rPr>
              <a:t>Automation and Efficiency.</a:t>
            </a:r>
          </a:p>
          <a:p>
            <a:endParaRPr lang="en-US" sz="1800" dirty="0">
              <a:solidFill>
                <a:schemeClr val="accent3">
                  <a:lumMod val="75000"/>
                </a:schemeClr>
              </a:solidFill>
            </a:endParaRPr>
          </a:p>
        </p:txBody>
      </p:sp>
      <p:pic>
        <p:nvPicPr>
          <p:cNvPr id="11" name="Picture Placeholder 10" descr="A person walking on a street with cars&#10;&#10;Description automatically generated">
            <a:extLst>
              <a:ext uri="{FF2B5EF4-FFF2-40B4-BE49-F238E27FC236}">
                <a16:creationId xmlns:a16="http://schemas.microsoft.com/office/drawing/2014/main" id="{70B3AAE7-63C5-288C-FCAC-9E1EB3DFE233}"/>
              </a:ext>
            </a:extLst>
          </p:cNvPr>
          <p:cNvPicPr>
            <a:picLocks noGrp="1" noChangeAspect="1"/>
          </p:cNvPicPr>
          <p:nvPr>
            <p:ph type="pic" sz="quarter" idx="5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4818" t="1350" r="20104" b="3150"/>
          <a:stretch/>
        </p:blipFill>
        <p:spPr>
          <a:xfrm>
            <a:off x="1788170" y="1981228"/>
            <a:ext cx="2365684" cy="2640551"/>
          </a:xfrm>
        </p:spPr>
      </p:pic>
      <p:sp>
        <p:nvSpPr>
          <p:cNvPr id="5" name="Title 4">
            <a:extLst>
              <a:ext uri="{FF2B5EF4-FFF2-40B4-BE49-F238E27FC236}">
                <a16:creationId xmlns:a16="http://schemas.microsoft.com/office/drawing/2014/main" id="{930FB01F-18A7-26F8-429C-5701CEE41ED2}"/>
              </a:ext>
            </a:extLst>
          </p:cNvPr>
          <p:cNvSpPr>
            <a:spLocks noGrp="1"/>
          </p:cNvSpPr>
          <p:nvPr>
            <p:ph type="title"/>
          </p:nvPr>
        </p:nvSpPr>
        <p:spPr>
          <a:xfrm>
            <a:off x="4637313" y="2027134"/>
            <a:ext cx="8119523" cy="1084115"/>
          </a:xfrm>
        </p:spPr>
        <p:txBody>
          <a:bodyPr/>
          <a:lstStyle/>
          <a:p>
            <a:r>
              <a:rPr lang="en-US" sz="5400" dirty="0">
                <a:solidFill>
                  <a:schemeClr val="accent3">
                    <a:lumMod val="75000"/>
                  </a:schemeClr>
                </a:solidFill>
                <a:latin typeface="Titillium Web" panose="00000500000000000000" pitchFamily="2" charset="0"/>
              </a:rPr>
              <a:t>Image recognition</a:t>
            </a:r>
            <a:r>
              <a:rPr lang="ar-EG" sz="5400" dirty="0">
                <a:solidFill>
                  <a:schemeClr val="accent3">
                    <a:lumMod val="75000"/>
                  </a:schemeClr>
                </a:solidFill>
                <a:latin typeface="Titillium Web" panose="00000500000000000000" pitchFamily="2" charset="0"/>
              </a:rPr>
              <a:t>:</a:t>
            </a:r>
            <a:endParaRPr lang="en-US" sz="5400" dirty="0">
              <a:solidFill>
                <a:schemeClr val="accent3">
                  <a:lumMod val="75000"/>
                </a:schemeClr>
              </a:solidFill>
              <a:latin typeface="Titillium Web" panose="00000500000000000000" pitchFamily="2" charset="0"/>
            </a:endParaRPr>
          </a:p>
        </p:txBody>
      </p:sp>
      <p:cxnSp>
        <p:nvCxnSpPr>
          <p:cNvPr id="9" name="Straight Connector 8">
            <a:extLst>
              <a:ext uri="{FF2B5EF4-FFF2-40B4-BE49-F238E27FC236}">
                <a16:creationId xmlns:a16="http://schemas.microsoft.com/office/drawing/2014/main" id="{B981AE9A-795F-867A-EC80-D5B69C2D5BF4}"/>
              </a:ext>
            </a:extLst>
          </p:cNvPr>
          <p:cNvCxnSpPr/>
          <p:nvPr/>
        </p:nvCxnSpPr>
        <p:spPr>
          <a:xfrm>
            <a:off x="4637314" y="3209731"/>
            <a:ext cx="28551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14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amond(in)">
                                      <p:cBhvr>
                                        <p:cTn id="13" dur="25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 calcmode="lin" valueType="num">
                                      <p:cBhvr additive="base">
                                        <p:cTn id="24"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additive="base">
                                        <p:cTn id="30"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5866F1-8909-E923-1F5F-61CAA2548C0C}"/>
              </a:ext>
            </a:extLst>
          </p:cNvPr>
          <p:cNvSpPr>
            <a:spLocks noGrp="1"/>
          </p:cNvSpPr>
          <p:nvPr>
            <p:ph type="title"/>
          </p:nvPr>
        </p:nvSpPr>
        <p:spPr>
          <a:xfrm>
            <a:off x="6318885" y="3499667"/>
            <a:ext cx="4939666" cy="2542810"/>
          </a:xfrm>
        </p:spPr>
        <p:txBody>
          <a:bodyPr/>
          <a:lstStyle/>
          <a:p>
            <a:r>
              <a:rPr lang="en-US" sz="4400" dirty="0">
                <a:solidFill>
                  <a:schemeClr val="accent6">
                    <a:lumMod val="50000"/>
                  </a:schemeClr>
                </a:solidFill>
                <a:latin typeface="Titillium Web" panose="00000500000000000000" pitchFamily="2" charset="0"/>
              </a:rPr>
              <a:t>SYSTEM ARCHITECTURE</a:t>
            </a:r>
            <a:endParaRPr lang="en-US" dirty="0">
              <a:solidFill>
                <a:schemeClr val="accent6">
                  <a:lumMod val="50000"/>
                </a:schemeClr>
              </a:solidFill>
              <a:latin typeface="Titillium Web" panose="00000500000000000000" pitchFamily="2" charset="0"/>
            </a:endParaRPr>
          </a:p>
        </p:txBody>
      </p:sp>
      <p:pic>
        <p:nvPicPr>
          <p:cNvPr id="3" name="Content Placeholder 2">
            <a:extLst>
              <a:ext uri="{FF2B5EF4-FFF2-40B4-BE49-F238E27FC236}">
                <a16:creationId xmlns:a16="http://schemas.microsoft.com/office/drawing/2014/main" id="{9739927C-FA27-4559-EB35-0D328794E429}"/>
              </a:ext>
            </a:extLst>
          </p:cNvPr>
          <p:cNvPicPr>
            <a:picLocks noGrp="1" noChangeAspect="1"/>
          </p:cNvPicPr>
          <p:nvPr>
            <p:ph sz="quarter" idx="14"/>
          </p:nvPr>
        </p:nvPicPr>
        <p:blipFill>
          <a:blip r:embed="rId2"/>
          <a:srcRect/>
          <a:stretch/>
        </p:blipFill>
        <p:spPr>
          <a:xfrm>
            <a:off x="361093" y="306355"/>
            <a:ext cx="5582505" cy="2305050"/>
          </a:xfrm>
        </p:spPr>
      </p:pic>
      <p:sp>
        <p:nvSpPr>
          <p:cNvPr id="13" name="Content Placeholder 3">
            <a:extLst>
              <a:ext uri="{FF2B5EF4-FFF2-40B4-BE49-F238E27FC236}">
                <a16:creationId xmlns:a16="http://schemas.microsoft.com/office/drawing/2014/main" id="{92249656-8522-AE63-B93E-21FA57910D22}"/>
              </a:ext>
            </a:extLst>
          </p:cNvPr>
          <p:cNvSpPr>
            <a:spLocks noGrp="1"/>
          </p:cNvSpPr>
          <p:nvPr>
            <p:ph sz="quarter" idx="15"/>
          </p:nvPr>
        </p:nvSpPr>
        <p:spPr>
          <a:xfrm>
            <a:off x="361094" y="2810595"/>
            <a:ext cx="5582505" cy="4047405"/>
          </a:xfrm>
        </p:spPr>
        <p:txBody>
          <a:bodyPr>
            <a:normAutofit fontScale="62500" lnSpcReduction="20000"/>
          </a:bodyPr>
          <a:lstStyle/>
          <a:p>
            <a:pPr algn="just">
              <a:lnSpc>
                <a:spcPct val="115000"/>
              </a:lnSpc>
              <a:spcAft>
                <a:spcPts val="1000"/>
              </a:spcAft>
              <a:tabLst>
                <a:tab pos="187325" algn="l"/>
              </a:tabLst>
            </a:pP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This system consists of </a:t>
            </a:r>
            <a:r>
              <a:rPr lang="en-US" sz="2900" b="1"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Two subsystem </a:t>
            </a: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or in other words Two ECUs - Electronic Control Unit – .</a:t>
            </a:r>
          </a:p>
          <a:p>
            <a:pPr algn="just">
              <a:lnSpc>
                <a:spcPct val="115000"/>
              </a:lnSpc>
              <a:spcAft>
                <a:spcPts val="1000"/>
              </a:spcAft>
              <a:tabLst>
                <a:tab pos="187325" algn="l"/>
              </a:tabLst>
            </a:pP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900" b="1"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Robotic Car controlled by Bluetooth: </a:t>
            </a: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It is an Experimental Platform to test the ADAS system, using Bluetooth the car moves forward or back,  turn right of lift or change its velocity.</a:t>
            </a:r>
          </a:p>
          <a:p>
            <a:pPr algn="just">
              <a:lnSpc>
                <a:spcPct val="115000"/>
              </a:lnSpc>
              <a:spcAft>
                <a:spcPts val="1000"/>
              </a:spcAft>
              <a:tabLst>
                <a:tab pos="187325" algn="l"/>
              </a:tabLst>
            </a:pP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900" b="1"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ADAS: </a:t>
            </a: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It is a Microcontroller connected to sensors and uses the power of </a:t>
            </a:r>
            <a:r>
              <a:rPr lang="en-US" sz="2900" kern="100" dirty="0">
                <a:solidFill>
                  <a:schemeClr val="accent3">
                    <a:lumMod val="75000"/>
                  </a:schemeClr>
                </a:solidFill>
                <a:latin typeface="Titillium Web" panose="00000500000000000000" pitchFamily="2" charset="0"/>
                <a:ea typeface="Calibri" panose="020F0502020204030204" pitchFamily="34" charset="0"/>
                <a:cs typeface="Arial" panose="020B0604020202020204" pitchFamily="34" charset="0"/>
              </a:rPr>
              <a:t>Machine learning(</a:t>
            </a: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ML) to be aware of the environment around the vehicle interrupts the Robotic Car in need and send the required function.</a:t>
            </a:r>
          </a:p>
          <a:p>
            <a:endParaRPr lang="en-US" dirty="0"/>
          </a:p>
        </p:txBody>
      </p:sp>
    </p:spTree>
    <p:extLst>
      <p:ext uri="{BB962C8B-B14F-4D97-AF65-F5344CB8AC3E}">
        <p14:creationId xmlns:p14="http://schemas.microsoft.com/office/powerpoint/2010/main" val="1237666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0-#ppt_w/2"/>
                                          </p:val>
                                        </p:tav>
                                        <p:tav tm="100000">
                                          <p:val>
                                            <p:strVal val="#ppt_x"/>
                                          </p:val>
                                        </p:tav>
                                      </p:tavLst>
                                    </p:anim>
                                    <p:anim calcmode="lin" valueType="num">
                                      <p:cBhvr additive="base">
                                        <p:cTn id="13"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 calcmode="lin" valueType="num">
                                      <p:cBhvr additive="base">
                                        <p:cTn id="18" dur="2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9" dur="2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 calcmode="lin" valueType="num">
                                      <p:cBhvr additive="base">
                                        <p:cTn id="24" dur="25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25" dur="25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 calcmode="lin" valueType="num">
                                      <p:cBhvr additive="base">
                                        <p:cTn id="30" dur="25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31" dur="25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car with a digital interface&#10;&#10;Description automatically generated with medium confidence">
            <a:extLst>
              <a:ext uri="{FF2B5EF4-FFF2-40B4-BE49-F238E27FC236}">
                <a16:creationId xmlns:a16="http://schemas.microsoft.com/office/drawing/2014/main" id="{2418BC9E-2BA0-9805-9A1B-1C985CD76B07}"/>
              </a:ext>
            </a:extLst>
          </p:cNvPr>
          <p:cNvPicPr>
            <a:picLocks noGrp="1" noChangeAspect="1"/>
          </p:cNvPicPr>
          <p:nvPr>
            <p:ph type="pic" sz="quarter" idx="48"/>
          </p:nvPr>
        </p:nvPicPr>
        <p:blipFill rotWithShape="1">
          <a:blip r:embed="rId2"/>
          <a:srcRect l="4682" r="15096"/>
          <a:stretch/>
        </p:blipFill>
        <p:spPr>
          <a:xfrm>
            <a:off x="1191768" y="1467058"/>
            <a:ext cx="4224921" cy="2966575"/>
          </a:xfrm>
          <a:prstGeom prst="hexagon">
            <a:avLst>
              <a:gd name="adj" fmla="val 24353"/>
              <a:gd name="vf" fmla="val 115470"/>
            </a:avLst>
          </a:prstGeom>
          <a:effectLst>
            <a:reflection blurRad="6350" stA="52000" endA="300" endPos="35000" dir="5400000" sy="-100000" algn="bl" rotWithShape="0"/>
          </a:effectLst>
        </p:spPr>
      </p:pic>
      <p:pic>
        <p:nvPicPr>
          <p:cNvPr id="19" name="Picture Placeholder 18" descr="Several people looking at a computer screen&#10;&#10;Description automatically generated">
            <a:extLst>
              <a:ext uri="{FF2B5EF4-FFF2-40B4-BE49-F238E27FC236}">
                <a16:creationId xmlns:a16="http://schemas.microsoft.com/office/drawing/2014/main" id="{419C2D49-651B-FA69-2EF0-8D9EBAB3D861}"/>
              </a:ext>
            </a:extLst>
          </p:cNvPr>
          <p:cNvPicPr>
            <a:picLocks noGrp="1" noChangeAspect="1"/>
          </p:cNvPicPr>
          <p:nvPr>
            <p:ph type="pic" sz="quarter" idx="49"/>
          </p:nvPr>
        </p:nvPicPr>
        <p:blipFill rotWithShape="1">
          <a:blip r:embed="rId3"/>
          <a:srcRect l="12696" r="12696"/>
          <a:stretch/>
        </p:blipFill>
        <p:spPr>
          <a:xfrm>
            <a:off x="6191074" y="1397211"/>
            <a:ext cx="4019726" cy="3008028"/>
          </a:xfrm>
          <a:prstGeom prst="hexagon">
            <a:avLst>
              <a:gd name="adj" fmla="val 23846"/>
              <a:gd name="vf" fmla="val 115470"/>
            </a:avLst>
          </a:prstGeom>
          <a:effectLst>
            <a:reflection blurRad="6350" stA="52000" endA="300" endPos="35000" dir="5400000" sy="-100000" algn="bl" rotWithShape="0"/>
          </a:effectLst>
        </p:spPr>
      </p:pic>
      <p:sp>
        <p:nvSpPr>
          <p:cNvPr id="2" name="Title 1">
            <a:extLst>
              <a:ext uri="{FF2B5EF4-FFF2-40B4-BE49-F238E27FC236}">
                <a16:creationId xmlns:a16="http://schemas.microsoft.com/office/drawing/2014/main" id="{FDBF4505-BB79-233C-EB64-1B3CF65BBEE1}"/>
              </a:ext>
            </a:extLst>
          </p:cNvPr>
          <p:cNvSpPr>
            <a:spLocks noGrp="1"/>
          </p:cNvSpPr>
          <p:nvPr>
            <p:ph type="title"/>
          </p:nvPr>
        </p:nvSpPr>
        <p:spPr>
          <a:xfrm>
            <a:off x="484632" y="259848"/>
            <a:ext cx="10515600" cy="1325563"/>
          </a:xfrm>
        </p:spPr>
        <p:txBody>
          <a:bodyPr/>
          <a:lstStyle/>
          <a:p>
            <a:pPr algn="l"/>
            <a:r>
              <a:rPr lang="en-US" dirty="0">
                <a:solidFill>
                  <a:schemeClr val="tx2">
                    <a:lumMod val="50000"/>
                  </a:schemeClr>
                </a:solidFill>
                <a:latin typeface="Titillium Web" panose="00000500000000000000" pitchFamily="2" charset="0"/>
              </a:rPr>
              <a:t>Image recognition:</a:t>
            </a:r>
          </a:p>
        </p:txBody>
      </p:sp>
      <p:sp>
        <p:nvSpPr>
          <p:cNvPr id="5" name="Text Placeholder 4">
            <a:extLst>
              <a:ext uri="{FF2B5EF4-FFF2-40B4-BE49-F238E27FC236}">
                <a16:creationId xmlns:a16="http://schemas.microsoft.com/office/drawing/2014/main" id="{5128614A-3DAE-47CF-8471-52094C255DDF}"/>
              </a:ext>
            </a:extLst>
          </p:cNvPr>
          <p:cNvSpPr>
            <a:spLocks noGrp="1"/>
          </p:cNvSpPr>
          <p:nvPr>
            <p:ph type="body" sz="quarter" idx="27"/>
          </p:nvPr>
        </p:nvSpPr>
        <p:spPr>
          <a:xfrm>
            <a:off x="0" y="5137740"/>
            <a:ext cx="4734630" cy="1072338"/>
          </a:xfrm>
        </p:spPr>
        <p:txBody>
          <a:bodyPr/>
          <a:lstStyle/>
          <a:p>
            <a:pPr marL="457200" indent="-457200">
              <a:buFont typeface="+mj-lt"/>
              <a:buAutoNum type="arabicPeriod"/>
            </a:pPr>
            <a:r>
              <a:rPr lang="en-US" sz="2800" dirty="0">
                <a:solidFill>
                  <a:schemeClr val="tx2">
                    <a:lumMod val="25000"/>
                  </a:schemeClr>
                </a:solidFill>
                <a:latin typeface="Titillium Web" panose="00000500000000000000" pitchFamily="2" charset="0"/>
              </a:rPr>
              <a:t>Role of Data and Computing Power.</a:t>
            </a:r>
          </a:p>
          <a:p>
            <a:endParaRPr lang="en-US" dirty="0">
              <a:solidFill>
                <a:schemeClr val="tx2">
                  <a:lumMod val="50000"/>
                </a:schemeClr>
              </a:solidFill>
            </a:endParaRPr>
          </a:p>
        </p:txBody>
      </p:sp>
      <p:sp>
        <p:nvSpPr>
          <p:cNvPr id="8" name="Text Placeholder 7">
            <a:extLst>
              <a:ext uri="{FF2B5EF4-FFF2-40B4-BE49-F238E27FC236}">
                <a16:creationId xmlns:a16="http://schemas.microsoft.com/office/drawing/2014/main" id="{F50BC1AB-8150-9A51-3943-0084DFB05EE0}"/>
              </a:ext>
            </a:extLst>
          </p:cNvPr>
          <p:cNvSpPr>
            <a:spLocks noGrp="1"/>
          </p:cNvSpPr>
          <p:nvPr>
            <p:ph type="body" sz="quarter" idx="28"/>
          </p:nvPr>
        </p:nvSpPr>
        <p:spPr>
          <a:xfrm>
            <a:off x="4400357" y="4884541"/>
            <a:ext cx="3036914" cy="506399"/>
          </a:xfrm>
        </p:spPr>
        <p:txBody>
          <a:bodyPr/>
          <a:lstStyle/>
          <a:p>
            <a:r>
              <a:rPr lang="en-US" sz="2800" b="1" dirty="0">
                <a:solidFill>
                  <a:schemeClr val="tx2">
                    <a:lumMod val="25000"/>
                  </a:schemeClr>
                </a:solidFill>
                <a:latin typeface="Titillium Web" panose="00000500000000000000" pitchFamily="2" charset="0"/>
              </a:rPr>
              <a:t>2. Benefits of Integration.</a:t>
            </a:r>
          </a:p>
        </p:txBody>
      </p:sp>
      <p:sp>
        <p:nvSpPr>
          <p:cNvPr id="15" name="Footer Placeholder 14">
            <a:extLst>
              <a:ext uri="{FF2B5EF4-FFF2-40B4-BE49-F238E27FC236}">
                <a16:creationId xmlns:a16="http://schemas.microsoft.com/office/drawing/2014/main" id="{C8DF28E5-8893-68B0-97FE-8363E5BEBE5B}"/>
              </a:ext>
            </a:extLst>
          </p:cNvPr>
          <p:cNvSpPr>
            <a:spLocks noGrp="1"/>
          </p:cNvSpPr>
          <p:nvPr>
            <p:ph type="ftr" sz="quarter" idx="5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Abadi"/>
                <a:ea typeface="+mn-ea"/>
                <a:cs typeface="+mn-cs"/>
              </a:rPr>
              <a:t>Bump Detection</a:t>
            </a:r>
          </a:p>
        </p:txBody>
      </p:sp>
      <p:sp>
        <p:nvSpPr>
          <p:cNvPr id="20" name="Text Placeholder 7">
            <a:extLst>
              <a:ext uri="{FF2B5EF4-FFF2-40B4-BE49-F238E27FC236}">
                <a16:creationId xmlns:a16="http://schemas.microsoft.com/office/drawing/2014/main" id="{CC910EAE-D8F1-7545-C78F-45CB45F6B1F0}"/>
              </a:ext>
            </a:extLst>
          </p:cNvPr>
          <p:cNvSpPr txBox="1">
            <a:spLocks/>
          </p:cNvSpPr>
          <p:nvPr/>
        </p:nvSpPr>
        <p:spPr>
          <a:xfrm>
            <a:off x="7894549" y="4884542"/>
            <a:ext cx="3874117" cy="78936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3. Various applications.</a:t>
            </a: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tx2">
                  <a:lumMod val="50000"/>
                </a:schemeClr>
              </a:solidFill>
              <a:effectLst/>
              <a:uLnTx/>
              <a:uFillTx/>
              <a:latin typeface="Abadi"/>
              <a:ea typeface="+mn-ea"/>
              <a:cs typeface="+mn-cs"/>
            </a:endParaRPr>
          </a:p>
        </p:txBody>
      </p:sp>
    </p:spTree>
    <p:extLst>
      <p:ext uri="{BB962C8B-B14F-4D97-AF65-F5344CB8AC3E}">
        <p14:creationId xmlns:p14="http://schemas.microsoft.com/office/powerpoint/2010/main" val="263166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250" fill="hold"/>
                                        <p:tgtEl>
                                          <p:spTgt spid="20"/>
                                        </p:tgtEl>
                                        <p:attrNameLst>
                                          <p:attrName>ppt_x</p:attrName>
                                        </p:attrNameLst>
                                      </p:cBhvr>
                                      <p:tavLst>
                                        <p:tav tm="0">
                                          <p:val>
                                            <p:strVal val="#ppt_x"/>
                                          </p:val>
                                        </p:tav>
                                        <p:tav tm="100000">
                                          <p:val>
                                            <p:strVal val="#ppt_x"/>
                                          </p:val>
                                        </p:tav>
                                      </p:tavLst>
                                    </p:anim>
                                    <p:anim calcmode="lin" valueType="num">
                                      <p:cBhvr additive="base">
                                        <p:cTn id="30"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P spid="2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crossing a street&#10;&#10;Description automatically generated">
            <a:extLst>
              <a:ext uri="{FF2B5EF4-FFF2-40B4-BE49-F238E27FC236}">
                <a16:creationId xmlns:a16="http://schemas.microsoft.com/office/drawing/2014/main" id="{CE7A822A-EA55-E390-B895-6B492EA3E1E6}"/>
              </a:ext>
            </a:extLst>
          </p:cNvPr>
          <p:cNvPicPr>
            <a:picLocks noGrp="1" noChangeAspect="1"/>
          </p:cNvPicPr>
          <p:nvPr>
            <p:ph type="pic" sz="quarter" idx="48"/>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20066" r="20066"/>
          <a:stretch>
            <a:fillRect/>
          </a:stretch>
        </p:blipFill>
        <p:spPr>
          <a:xfrm>
            <a:off x="7295104" y="207600"/>
            <a:ext cx="4527314" cy="5041175"/>
          </a:xfrm>
        </p:spPr>
      </p:pic>
      <p:sp>
        <p:nvSpPr>
          <p:cNvPr id="3" name="Text Placeholder 2">
            <a:extLst>
              <a:ext uri="{FF2B5EF4-FFF2-40B4-BE49-F238E27FC236}">
                <a16:creationId xmlns:a16="http://schemas.microsoft.com/office/drawing/2014/main" id="{2CDB9F22-E24F-635D-FF6D-E264009ED7FF}"/>
              </a:ext>
            </a:extLst>
          </p:cNvPr>
          <p:cNvSpPr>
            <a:spLocks noGrp="1"/>
          </p:cNvSpPr>
          <p:nvPr>
            <p:ph type="body" sz="quarter" idx="28"/>
          </p:nvPr>
        </p:nvSpPr>
        <p:spPr>
          <a:xfrm>
            <a:off x="517426" y="3072256"/>
            <a:ext cx="6034099" cy="2964800"/>
          </a:xfrm>
        </p:spPr>
        <p:txBody>
          <a:bodyPr/>
          <a:lstStyle/>
          <a:p>
            <a:pPr marL="342900" indent="-342900" algn="just">
              <a:buFont typeface="Arial" panose="020B0604020202020204" pitchFamily="34" charset="0"/>
              <a:buChar char="•"/>
            </a:pPr>
            <a:r>
              <a:rPr lang="en-US" sz="2400" dirty="0">
                <a:solidFill>
                  <a:schemeClr val="tx2">
                    <a:lumMod val="25000"/>
                  </a:schemeClr>
                </a:solidFill>
                <a:latin typeface="Titillium Web" panose="00000500000000000000" pitchFamily="2" charset="0"/>
              </a:rPr>
              <a:t>YOLOv5, short for "You Only Look Once version 5," </a:t>
            </a:r>
          </a:p>
          <a:p>
            <a:pPr marL="342900" indent="-342900" algn="just">
              <a:buFont typeface="Arial" panose="020B0604020202020204" pitchFamily="34" charset="0"/>
              <a:buChar char="•"/>
            </a:pPr>
            <a:r>
              <a:rPr lang="en-US" sz="2400" dirty="0">
                <a:solidFill>
                  <a:schemeClr val="tx2">
                    <a:lumMod val="25000"/>
                  </a:schemeClr>
                </a:solidFill>
                <a:latin typeface="Titillium Web" panose="00000500000000000000" pitchFamily="2" charset="0"/>
              </a:rPr>
              <a:t>YOLOv5 is an advanced object detection algorithm that has gained popularity in the field of computer vision.</a:t>
            </a:r>
          </a:p>
          <a:p>
            <a:pPr marL="342900" indent="-342900" algn="just">
              <a:buFont typeface="Arial" panose="020B0604020202020204" pitchFamily="34" charset="0"/>
              <a:buChar char="•"/>
            </a:pPr>
            <a:r>
              <a:rPr lang="en-US" sz="2400" dirty="0">
                <a:solidFill>
                  <a:schemeClr val="tx2">
                    <a:lumMod val="25000"/>
                  </a:schemeClr>
                </a:solidFill>
                <a:latin typeface="Titillium Web" panose="00000500000000000000" pitchFamily="2" charset="0"/>
              </a:rPr>
              <a:t>YOLOv5 offers improved accuracy and speed in real-time object detection tasks.</a:t>
            </a:r>
          </a:p>
          <a:p>
            <a:pPr algn="just"/>
            <a:endParaRPr lang="en-US" dirty="0">
              <a:solidFill>
                <a:schemeClr val="tx2">
                  <a:lumMod val="25000"/>
                </a:schemeClr>
              </a:solidFill>
              <a:latin typeface="Titillium Web" panose="00000500000000000000" pitchFamily="2" charset="0"/>
            </a:endParaRPr>
          </a:p>
        </p:txBody>
      </p:sp>
      <p:sp>
        <p:nvSpPr>
          <p:cNvPr id="4" name="Title 3">
            <a:extLst>
              <a:ext uri="{FF2B5EF4-FFF2-40B4-BE49-F238E27FC236}">
                <a16:creationId xmlns:a16="http://schemas.microsoft.com/office/drawing/2014/main" id="{29597D56-B637-D95C-26FD-0D6EF41F0C36}"/>
              </a:ext>
            </a:extLst>
          </p:cNvPr>
          <p:cNvSpPr>
            <a:spLocks noGrp="1"/>
          </p:cNvSpPr>
          <p:nvPr>
            <p:ph type="title"/>
          </p:nvPr>
        </p:nvSpPr>
        <p:spPr>
          <a:xfrm>
            <a:off x="517426" y="2044349"/>
            <a:ext cx="6975730" cy="1325563"/>
          </a:xfrm>
        </p:spPr>
        <p:txBody>
          <a:bodyPr/>
          <a:lstStyle/>
          <a:p>
            <a:r>
              <a:rPr lang="en-US" dirty="0">
                <a:solidFill>
                  <a:schemeClr val="tx2">
                    <a:lumMod val="25000"/>
                  </a:schemeClr>
                </a:solidFill>
                <a:latin typeface="Titillium Web" panose="00000500000000000000" pitchFamily="2" charset="0"/>
              </a:rPr>
              <a:t>YOLOv5:</a:t>
            </a:r>
          </a:p>
        </p:txBody>
      </p:sp>
      <p:sp>
        <p:nvSpPr>
          <p:cNvPr id="5" name="Footer Placeholder 4">
            <a:extLst>
              <a:ext uri="{FF2B5EF4-FFF2-40B4-BE49-F238E27FC236}">
                <a16:creationId xmlns:a16="http://schemas.microsoft.com/office/drawing/2014/main" id="{A69833D5-A353-6E4D-738F-51137E7D0D51}"/>
              </a:ext>
            </a:extLst>
          </p:cNvPr>
          <p:cNvSpPr>
            <a:spLocks noGrp="1"/>
          </p:cNvSpPr>
          <p:nvPr>
            <p:ph type="ftr" sz="quarter" idx="4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Abadi"/>
                <a:ea typeface="+mn-ea"/>
                <a:cs typeface="+mn-cs"/>
              </a:rPr>
              <a:t>Bump Detection</a:t>
            </a:r>
          </a:p>
        </p:txBody>
      </p:sp>
      <p:cxnSp>
        <p:nvCxnSpPr>
          <p:cNvPr id="9" name="Straight Connector 8">
            <a:extLst>
              <a:ext uri="{FF2B5EF4-FFF2-40B4-BE49-F238E27FC236}">
                <a16:creationId xmlns:a16="http://schemas.microsoft.com/office/drawing/2014/main" id="{EA5615BA-9154-F80E-5949-0F199D01DF34}"/>
              </a:ext>
            </a:extLst>
          </p:cNvPr>
          <p:cNvCxnSpPr/>
          <p:nvPr/>
        </p:nvCxnSpPr>
        <p:spPr>
          <a:xfrm>
            <a:off x="643095" y="2803496"/>
            <a:ext cx="2160395"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91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amond(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250"/>
                                        <p:tgtEl>
                                          <p:spTgt spid="3">
                                            <p:txEl>
                                              <p:pRg st="0" end="0"/>
                                            </p:txEl>
                                          </p:spTgt>
                                        </p:tgtEl>
                                      </p:cBhvr>
                                    </p:animEffect>
                                    <p:anim calcmode="lin" valueType="num">
                                      <p:cBhvr>
                                        <p:cTn id="19"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250"/>
                                        <p:tgtEl>
                                          <p:spTgt spid="3">
                                            <p:txEl>
                                              <p:pRg st="1" end="1"/>
                                            </p:txEl>
                                          </p:spTgt>
                                        </p:tgtEl>
                                      </p:cBhvr>
                                    </p:animEffect>
                                    <p:anim calcmode="lin" valueType="num">
                                      <p:cBhvr>
                                        <p:cTn id="26"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250"/>
                                        <p:tgtEl>
                                          <p:spTgt spid="3">
                                            <p:txEl>
                                              <p:pRg st="2" end="2"/>
                                            </p:txEl>
                                          </p:spTgt>
                                        </p:tgtEl>
                                      </p:cBhvr>
                                    </p:animEffect>
                                    <p:anim calcmode="lin" valueType="num">
                                      <p:cBhvr>
                                        <p:cTn id="33"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D89F96-82C0-74C9-1BD6-C711628506F4}"/>
              </a:ext>
            </a:extLst>
          </p:cNvPr>
          <p:cNvSpPr>
            <a:spLocks noGrp="1"/>
          </p:cNvSpPr>
          <p:nvPr>
            <p:ph type="body" sz="quarter" idx="27"/>
          </p:nvPr>
        </p:nvSpPr>
        <p:spPr>
          <a:xfrm>
            <a:off x="5526701" y="952169"/>
            <a:ext cx="5162709" cy="420683"/>
          </a:xfrm>
        </p:spPr>
        <p:txBody>
          <a:bodyPr/>
          <a:lstStyle/>
          <a:p>
            <a:pPr marL="457200" indent="-457200">
              <a:buChar char="•"/>
            </a:pPr>
            <a:r>
              <a:rPr lang="en-US" sz="2800" dirty="0">
                <a:solidFill>
                  <a:schemeClr val="tx2">
                    <a:lumMod val="50000"/>
                  </a:schemeClr>
                </a:solidFill>
                <a:latin typeface="Titillium Web"/>
                <a:cs typeface="Posterama"/>
              </a:rPr>
              <a:t>Architecture and Innovation.</a:t>
            </a:r>
            <a:endParaRPr lang="en-US" sz="2800" dirty="0">
              <a:solidFill>
                <a:schemeClr val="tx2">
                  <a:lumMod val="50000"/>
                </a:schemeClr>
              </a:solidFill>
            </a:endParaRPr>
          </a:p>
        </p:txBody>
      </p:sp>
      <p:sp>
        <p:nvSpPr>
          <p:cNvPr id="4" name="Text Placeholder 3">
            <a:extLst>
              <a:ext uri="{FF2B5EF4-FFF2-40B4-BE49-F238E27FC236}">
                <a16:creationId xmlns:a16="http://schemas.microsoft.com/office/drawing/2014/main" id="{E49BA672-92E0-FD33-00E4-33054D38FFDB}"/>
              </a:ext>
            </a:extLst>
          </p:cNvPr>
          <p:cNvSpPr>
            <a:spLocks noGrp="1"/>
          </p:cNvSpPr>
          <p:nvPr>
            <p:ph type="body" sz="quarter" idx="28"/>
          </p:nvPr>
        </p:nvSpPr>
        <p:spPr>
          <a:xfrm>
            <a:off x="5423960" y="3497019"/>
            <a:ext cx="7013309" cy="420683"/>
          </a:xfrm>
        </p:spPr>
        <p:txBody>
          <a:bodyPr vert="horz" lIns="91440" tIns="45720" rIns="91440" bIns="45720" rtlCol="0" anchor="t">
            <a:noAutofit/>
          </a:bodyPr>
          <a:lstStyle/>
          <a:p>
            <a:r>
              <a:rPr lang="en-US" sz="2800" b="1">
                <a:solidFill>
                  <a:schemeClr val="tx2">
                    <a:lumMod val="50000"/>
                  </a:schemeClr>
                </a:solidFill>
                <a:latin typeface="Titillium Web"/>
              </a:rPr>
              <a:t>Training Process and Optimization:</a:t>
            </a:r>
          </a:p>
        </p:txBody>
      </p:sp>
      <p:sp>
        <p:nvSpPr>
          <p:cNvPr id="6" name="Text Placeholder 5">
            <a:extLst>
              <a:ext uri="{FF2B5EF4-FFF2-40B4-BE49-F238E27FC236}">
                <a16:creationId xmlns:a16="http://schemas.microsoft.com/office/drawing/2014/main" id="{8E9566A7-D675-020A-D77A-89A0B35B9596}"/>
              </a:ext>
            </a:extLst>
          </p:cNvPr>
          <p:cNvSpPr>
            <a:spLocks noGrp="1"/>
          </p:cNvSpPr>
          <p:nvPr>
            <p:ph type="body" sz="quarter" idx="29"/>
          </p:nvPr>
        </p:nvSpPr>
        <p:spPr>
          <a:xfrm>
            <a:off x="5884433" y="4830185"/>
            <a:ext cx="4650368" cy="1485814"/>
          </a:xfrm>
        </p:spPr>
        <p:txBody>
          <a:bodyPr/>
          <a:lstStyle/>
          <a:p>
            <a:pPr marL="514350" indent="-514350">
              <a:buFont typeface="+mj-lt"/>
              <a:buAutoNum type="arabicPeriod"/>
            </a:pPr>
            <a:r>
              <a:rPr lang="en-US" sz="3200" b="0">
                <a:solidFill>
                  <a:schemeClr val="tx2">
                    <a:lumMod val="50000"/>
                  </a:schemeClr>
                </a:solidFill>
                <a:latin typeface="Titillium Web"/>
                <a:cs typeface="Posterama"/>
              </a:rPr>
              <a:t>Data preparation.</a:t>
            </a:r>
          </a:p>
          <a:p>
            <a:pPr marL="514350" indent="-514350">
              <a:buFont typeface="+mj-lt"/>
              <a:buAutoNum type="arabicPeriod"/>
            </a:pPr>
            <a:r>
              <a:rPr lang="en-US" sz="3200" b="0">
                <a:solidFill>
                  <a:schemeClr val="tx2">
                    <a:lumMod val="50000"/>
                  </a:schemeClr>
                </a:solidFill>
                <a:latin typeface="Titillium Web"/>
                <a:cs typeface="Posterama"/>
              </a:rPr>
              <a:t>Model configuration.</a:t>
            </a:r>
          </a:p>
          <a:p>
            <a:pPr marL="514350" indent="-514350">
              <a:buFont typeface="+mj-lt"/>
              <a:buAutoNum type="arabicPeriod"/>
            </a:pPr>
            <a:r>
              <a:rPr lang="en-US" sz="3200" b="0">
                <a:solidFill>
                  <a:schemeClr val="tx2">
                    <a:lumMod val="50000"/>
                  </a:schemeClr>
                </a:solidFill>
                <a:latin typeface="Titillium Web"/>
                <a:cs typeface="Posterama"/>
              </a:rPr>
              <a:t>Optimization.</a:t>
            </a:r>
          </a:p>
          <a:p>
            <a:endParaRPr lang="en-US" sz="2000">
              <a:solidFill>
                <a:schemeClr val="tx2">
                  <a:lumMod val="50000"/>
                </a:schemeClr>
              </a:solidFill>
              <a:latin typeface="Abadi"/>
            </a:endParaRPr>
          </a:p>
        </p:txBody>
      </p:sp>
      <p:sp>
        <p:nvSpPr>
          <p:cNvPr id="8" name="Title 7">
            <a:extLst>
              <a:ext uri="{FF2B5EF4-FFF2-40B4-BE49-F238E27FC236}">
                <a16:creationId xmlns:a16="http://schemas.microsoft.com/office/drawing/2014/main" id="{834B4CC5-C2FC-E0B4-75C2-9C111ABC5DBF}"/>
              </a:ext>
            </a:extLst>
          </p:cNvPr>
          <p:cNvSpPr>
            <a:spLocks noGrp="1"/>
          </p:cNvSpPr>
          <p:nvPr>
            <p:ph type="title"/>
          </p:nvPr>
        </p:nvSpPr>
        <p:spPr>
          <a:xfrm>
            <a:off x="363088" y="140773"/>
            <a:ext cx="3994173" cy="2277580"/>
          </a:xfrm>
        </p:spPr>
        <p:txBody>
          <a:bodyPr/>
          <a:lstStyle/>
          <a:p>
            <a:r>
              <a:rPr lang="en-US" sz="5400" dirty="0">
                <a:solidFill>
                  <a:schemeClr val="tx2">
                    <a:lumMod val="25000"/>
                  </a:schemeClr>
                </a:solidFill>
              </a:rPr>
              <a:t>YOLOv5:</a:t>
            </a:r>
          </a:p>
        </p:txBody>
      </p:sp>
      <p:pic>
        <p:nvPicPr>
          <p:cNvPr id="13" name="Picture Placeholder 12" descr="A group of people crossing a street&#10;&#10;Description automatically generated">
            <a:extLst>
              <a:ext uri="{FF2B5EF4-FFF2-40B4-BE49-F238E27FC236}">
                <a16:creationId xmlns:a16="http://schemas.microsoft.com/office/drawing/2014/main" id="{E9B941C0-95E1-BEAF-408F-EE3A437ADE92}"/>
              </a:ext>
            </a:extLst>
          </p:cNvPr>
          <p:cNvPicPr>
            <a:picLocks noGrp="1" noChangeAspect="1"/>
          </p:cNvPicPr>
          <p:nvPr>
            <p:ph type="pic" sz="quarter" idx="36"/>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8441" r="18441"/>
          <a:stretch>
            <a:fillRect/>
          </a:stretch>
        </p:blipFill>
        <p:spPr>
          <a:xfrm>
            <a:off x="2363524" y="1279563"/>
            <a:ext cx="3005219" cy="3171163"/>
          </a:xfrm>
        </p:spPr>
      </p:pic>
      <p:sp>
        <p:nvSpPr>
          <p:cNvPr id="5" name="TextBox 4">
            <a:extLst>
              <a:ext uri="{FF2B5EF4-FFF2-40B4-BE49-F238E27FC236}">
                <a16:creationId xmlns:a16="http://schemas.microsoft.com/office/drawing/2014/main" id="{4EA8302D-72B3-BE3D-C204-28CC35446CC0}"/>
              </a:ext>
            </a:extLst>
          </p:cNvPr>
          <p:cNvSpPr txBox="1"/>
          <p:nvPr/>
        </p:nvSpPr>
        <p:spPr>
          <a:xfrm>
            <a:off x="5730630" y="1367014"/>
            <a:ext cx="5819765"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Font typeface="+mj-lt"/>
              <a:buAutoNum type="arabicPeriod"/>
            </a:pPr>
            <a:r>
              <a:rPr lang="en-GB" sz="3200" dirty="0">
                <a:solidFill>
                  <a:schemeClr val="tx2">
                    <a:lumMod val="50000"/>
                  </a:schemeClr>
                </a:solidFill>
                <a:latin typeface="titillium web "/>
                <a:ea typeface="+mn-lt"/>
                <a:cs typeface="+mn-lt"/>
              </a:rPr>
              <a:t>Backbone(</a:t>
            </a:r>
            <a:r>
              <a:rPr lang="en-GB" sz="3200" dirty="0" err="1">
                <a:solidFill>
                  <a:schemeClr val="tx2">
                    <a:lumMod val="50000"/>
                  </a:schemeClr>
                </a:solidFill>
                <a:latin typeface="titillium web "/>
                <a:ea typeface="+mn-lt"/>
                <a:cs typeface="+mn-lt"/>
              </a:rPr>
              <a:t>CSPDarkNet</a:t>
            </a:r>
            <a:r>
              <a:rPr lang="en-GB" sz="3200" dirty="0">
                <a:solidFill>
                  <a:schemeClr val="tx2">
                    <a:lumMod val="50000"/>
                  </a:schemeClr>
                </a:solidFill>
                <a:latin typeface="titillium web "/>
                <a:ea typeface="+mn-lt"/>
                <a:cs typeface="+mn-lt"/>
              </a:rPr>
              <a:t>).</a:t>
            </a:r>
            <a:endParaRPr lang="en-GB" sz="3200" dirty="0">
              <a:solidFill>
                <a:schemeClr val="tx2">
                  <a:lumMod val="50000"/>
                </a:schemeClr>
              </a:solidFill>
              <a:latin typeface="titillium web "/>
              <a:cs typeface="Times New Roman"/>
            </a:endParaRPr>
          </a:p>
          <a:p>
            <a:pPr marL="514350" indent="-514350">
              <a:buFont typeface="+mj-lt"/>
              <a:buAutoNum type="arabicPeriod"/>
            </a:pPr>
            <a:r>
              <a:rPr lang="en-GB" sz="3200" dirty="0">
                <a:solidFill>
                  <a:schemeClr val="tx2">
                    <a:lumMod val="50000"/>
                  </a:schemeClr>
                </a:solidFill>
                <a:latin typeface="titillium web "/>
                <a:ea typeface="+mn-lt"/>
                <a:cs typeface="+mn-lt"/>
              </a:rPr>
              <a:t>Neck (</a:t>
            </a:r>
            <a:r>
              <a:rPr lang="en-GB" sz="3200" dirty="0" err="1">
                <a:solidFill>
                  <a:schemeClr val="tx2">
                    <a:lumMod val="50000"/>
                  </a:schemeClr>
                </a:solidFill>
                <a:latin typeface="titillium web "/>
                <a:ea typeface="+mn-lt"/>
                <a:cs typeface="+mn-lt"/>
              </a:rPr>
              <a:t>PANet</a:t>
            </a:r>
            <a:r>
              <a:rPr lang="en-GB" sz="3200" dirty="0">
                <a:solidFill>
                  <a:schemeClr val="tx2">
                    <a:lumMod val="50000"/>
                  </a:schemeClr>
                </a:solidFill>
                <a:latin typeface="titillium web "/>
                <a:ea typeface="+mn-lt"/>
                <a:cs typeface="+mn-lt"/>
              </a:rPr>
              <a:t>).</a:t>
            </a:r>
            <a:endParaRPr lang="en-GB" sz="3200" dirty="0">
              <a:solidFill>
                <a:schemeClr val="tx2">
                  <a:lumMod val="50000"/>
                </a:schemeClr>
              </a:solidFill>
              <a:latin typeface="titillium web "/>
              <a:cs typeface="Times New Roman"/>
            </a:endParaRPr>
          </a:p>
          <a:p>
            <a:pPr marL="514350" indent="-514350">
              <a:buFont typeface="+mj-lt"/>
              <a:buAutoNum type="arabicPeriod"/>
            </a:pPr>
            <a:r>
              <a:rPr lang="en-GB" sz="3200" dirty="0">
                <a:solidFill>
                  <a:schemeClr val="tx2">
                    <a:lumMod val="50000"/>
                  </a:schemeClr>
                </a:solidFill>
                <a:latin typeface="titillium web "/>
                <a:ea typeface="+mn-lt"/>
                <a:cs typeface="+mn-lt"/>
              </a:rPr>
              <a:t>Head (YOLOv5 Head).</a:t>
            </a:r>
            <a:endParaRPr lang="en-GB" sz="3200" dirty="0">
              <a:solidFill>
                <a:schemeClr val="tx2">
                  <a:lumMod val="50000"/>
                </a:schemeClr>
              </a:solidFill>
              <a:latin typeface="titillium web "/>
              <a:cs typeface="Times New Roman"/>
            </a:endParaRPr>
          </a:p>
          <a:p>
            <a:pPr marL="0" indent="0" algn="l">
              <a:lnSpc>
                <a:spcPct val="100000"/>
              </a:lnSpc>
              <a:spcBef>
                <a:spcPts val="0"/>
              </a:spcBef>
              <a:buFontTx/>
              <a:buNone/>
            </a:pPr>
            <a:endParaRPr lang="en-GB" sz="1800" dirty="0">
              <a:solidFill>
                <a:schemeClr val="tx2">
                  <a:lumMod val="75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925935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additive="base">
                                        <p:cTn id="14"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5"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 calcmode="lin" valueType="num">
                                      <p:cBhvr additive="base">
                                        <p:cTn id="26"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7" dur="25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 calcmode="lin" valueType="num">
                                      <p:cBhvr additive="base">
                                        <p:cTn id="32"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3" dur="25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 calcmode="lin" valueType="num">
                                      <p:cBhvr additive="base">
                                        <p:cTn id="3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9"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6">
                                            <p:txEl>
                                              <p:pRg st="0" end="0"/>
                                            </p:txEl>
                                          </p:spTgt>
                                        </p:tgtEl>
                                        <p:attrNameLst>
                                          <p:attrName>style.visibility</p:attrName>
                                        </p:attrNameLst>
                                      </p:cBhvr>
                                      <p:to>
                                        <p:strVal val="visible"/>
                                      </p:to>
                                    </p:set>
                                    <p:anim calcmode="lin" valueType="num">
                                      <p:cBhvr additive="base">
                                        <p:cTn id="44"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5"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6">
                                            <p:txEl>
                                              <p:pRg st="1" end="1"/>
                                            </p:txEl>
                                          </p:spTgt>
                                        </p:tgtEl>
                                        <p:attrNameLst>
                                          <p:attrName>style.visibility</p:attrName>
                                        </p:attrNameLst>
                                      </p:cBhvr>
                                      <p:to>
                                        <p:strVal val="visible"/>
                                      </p:to>
                                    </p:set>
                                    <p:anim calcmode="lin" valueType="num">
                                      <p:cBhvr additive="base">
                                        <p:cTn id="50"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1" dur="25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6">
                                            <p:txEl>
                                              <p:pRg st="2" end="2"/>
                                            </p:txEl>
                                          </p:spTgt>
                                        </p:tgtEl>
                                        <p:attrNameLst>
                                          <p:attrName>style.visibility</p:attrName>
                                        </p:attrNameLst>
                                      </p:cBhvr>
                                      <p:to>
                                        <p:strVal val="visible"/>
                                      </p:to>
                                    </p:set>
                                    <p:anim calcmode="lin" valueType="num">
                                      <p:cBhvr additive="base">
                                        <p:cTn id="56"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7" dur="25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uiExpand="1" build="p"/>
      <p:bldP spid="8" grpId="0"/>
      <p:bldP spid="5"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F7256-0C87-7352-2A31-C1752EA96866}"/>
              </a:ext>
            </a:extLst>
          </p:cNvPr>
          <p:cNvSpPr>
            <a:spLocks noGrp="1"/>
          </p:cNvSpPr>
          <p:nvPr>
            <p:ph type="body" sz="quarter" idx="27"/>
          </p:nvPr>
        </p:nvSpPr>
        <p:spPr>
          <a:xfrm>
            <a:off x="1507136" y="3526501"/>
            <a:ext cx="1877575" cy="506399"/>
          </a:xfrm>
        </p:spPr>
        <p:txBody>
          <a:bodyPr/>
          <a:lstStyle/>
          <a:p>
            <a:r>
              <a:rPr lang="en-US" dirty="0">
                <a:solidFill>
                  <a:schemeClr val="tx2">
                    <a:lumMod val="25000"/>
                  </a:schemeClr>
                </a:solidFill>
                <a:latin typeface="Titillium Web" panose="00000500000000000000" pitchFamily="2" charset="0"/>
              </a:rPr>
              <a:t>01</a:t>
            </a:r>
          </a:p>
        </p:txBody>
      </p:sp>
      <p:sp>
        <p:nvSpPr>
          <p:cNvPr id="3" name="Text Placeholder 2">
            <a:extLst>
              <a:ext uri="{FF2B5EF4-FFF2-40B4-BE49-F238E27FC236}">
                <a16:creationId xmlns:a16="http://schemas.microsoft.com/office/drawing/2014/main" id="{DC493285-2A01-BB2C-9A07-C2FCE6FB9890}"/>
              </a:ext>
            </a:extLst>
          </p:cNvPr>
          <p:cNvSpPr>
            <a:spLocks noGrp="1"/>
          </p:cNvSpPr>
          <p:nvPr>
            <p:ph type="body" sz="quarter" idx="28"/>
          </p:nvPr>
        </p:nvSpPr>
        <p:spPr>
          <a:xfrm>
            <a:off x="1507136" y="4108577"/>
            <a:ext cx="1877575" cy="506399"/>
          </a:xfrm>
        </p:spPr>
        <p:txBody>
          <a:bodyPr/>
          <a:lstStyle/>
          <a:p>
            <a:r>
              <a:rPr kumimoji="0" lang="en-US" sz="1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ea typeface="+mn-ea"/>
              </a:rPr>
              <a:t>Preparing Dataset .</a:t>
            </a:r>
          </a:p>
          <a:p>
            <a:endParaRPr lang="en-US" dirty="0"/>
          </a:p>
        </p:txBody>
      </p:sp>
      <p:sp>
        <p:nvSpPr>
          <p:cNvPr id="4" name="Text Placeholder 3">
            <a:extLst>
              <a:ext uri="{FF2B5EF4-FFF2-40B4-BE49-F238E27FC236}">
                <a16:creationId xmlns:a16="http://schemas.microsoft.com/office/drawing/2014/main" id="{0A9E0168-1344-4378-587C-97F4AE1773F9}"/>
              </a:ext>
            </a:extLst>
          </p:cNvPr>
          <p:cNvSpPr>
            <a:spLocks noGrp="1"/>
          </p:cNvSpPr>
          <p:nvPr>
            <p:ph type="body" sz="quarter" idx="38"/>
          </p:nvPr>
        </p:nvSpPr>
        <p:spPr>
          <a:xfrm>
            <a:off x="3889942" y="2168075"/>
            <a:ext cx="1877575" cy="506399"/>
          </a:xfrm>
        </p:spPr>
        <p:txBody>
          <a:bodyPr/>
          <a:lstStyle/>
          <a:p>
            <a:r>
              <a:rPr lang="en-US" dirty="0">
                <a:solidFill>
                  <a:schemeClr val="tx2">
                    <a:lumMod val="25000"/>
                  </a:schemeClr>
                </a:solidFill>
                <a:latin typeface="Titillium Web" panose="00000500000000000000" pitchFamily="2" charset="0"/>
              </a:rPr>
              <a:t>02</a:t>
            </a:r>
          </a:p>
        </p:txBody>
      </p:sp>
      <p:sp>
        <p:nvSpPr>
          <p:cNvPr id="5" name="Text Placeholder 4">
            <a:extLst>
              <a:ext uri="{FF2B5EF4-FFF2-40B4-BE49-F238E27FC236}">
                <a16:creationId xmlns:a16="http://schemas.microsoft.com/office/drawing/2014/main" id="{E6659304-3602-AC52-BB8E-CC95E8F508B0}"/>
              </a:ext>
            </a:extLst>
          </p:cNvPr>
          <p:cNvSpPr>
            <a:spLocks noGrp="1"/>
          </p:cNvSpPr>
          <p:nvPr>
            <p:ph type="body" sz="quarter" idx="39"/>
          </p:nvPr>
        </p:nvSpPr>
        <p:spPr>
          <a:xfrm>
            <a:off x="3889942" y="2750151"/>
            <a:ext cx="1877575" cy="506399"/>
          </a:xfrm>
        </p:spPr>
        <p:txBody>
          <a:bodyPr/>
          <a:lstStyle/>
          <a:p>
            <a:r>
              <a:rPr kumimoji="0" lang="en-US" sz="1400" b="1" i="0" u="none" strike="noStrike" kern="1200" cap="none" spc="0" normalizeH="0" baseline="0" noProof="0" dirty="0">
                <a:ln>
                  <a:noFill/>
                </a:ln>
                <a:solidFill>
                  <a:prstClr val="black"/>
                </a:solidFill>
                <a:effectLst/>
                <a:uLnTx/>
                <a:uFillTx/>
                <a:latin typeface="Titillium Web" panose="00000500000000000000" pitchFamily="2" charset="0"/>
                <a:ea typeface="+mn-ea"/>
              </a:rPr>
              <a:t>Configuration of the model.</a:t>
            </a:r>
          </a:p>
          <a:p>
            <a:endParaRPr lang="en-US" dirty="0"/>
          </a:p>
        </p:txBody>
      </p:sp>
      <p:sp>
        <p:nvSpPr>
          <p:cNvPr id="6" name="Text Placeholder 5">
            <a:extLst>
              <a:ext uri="{FF2B5EF4-FFF2-40B4-BE49-F238E27FC236}">
                <a16:creationId xmlns:a16="http://schemas.microsoft.com/office/drawing/2014/main" id="{AB377497-AE76-7B40-EA60-6744EC4FBD12}"/>
              </a:ext>
            </a:extLst>
          </p:cNvPr>
          <p:cNvSpPr>
            <a:spLocks noGrp="1"/>
          </p:cNvSpPr>
          <p:nvPr>
            <p:ph type="body" sz="quarter" idx="40"/>
          </p:nvPr>
        </p:nvSpPr>
        <p:spPr>
          <a:xfrm>
            <a:off x="5460691" y="4220189"/>
            <a:ext cx="1877575" cy="506399"/>
          </a:xfrm>
        </p:spPr>
        <p:txBody>
          <a:bodyPr/>
          <a:lstStyle/>
          <a:p>
            <a:r>
              <a:rPr lang="en-US" dirty="0">
                <a:solidFill>
                  <a:schemeClr val="tx2">
                    <a:lumMod val="25000"/>
                  </a:schemeClr>
                </a:solidFill>
                <a:latin typeface="Titillium Web" panose="00000500000000000000" pitchFamily="2" charset="0"/>
              </a:rPr>
              <a:t>03</a:t>
            </a:r>
          </a:p>
        </p:txBody>
      </p:sp>
      <p:sp>
        <p:nvSpPr>
          <p:cNvPr id="7" name="Text Placeholder 6">
            <a:extLst>
              <a:ext uri="{FF2B5EF4-FFF2-40B4-BE49-F238E27FC236}">
                <a16:creationId xmlns:a16="http://schemas.microsoft.com/office/drawing/2014/main" id="{B21FFBD3-D71B-C778-4226-BF0363A7A474}"/>
              </a:ext>
            </a:extLst>
          </p:cNvPr>
          <p:cNvSpPr>
            <a:spLocks noGrp="1"/>
          </p:cNvSpPr>
          <p:nvPr>
            <p:ph type="body" sz="quarter" idx="41"/>
          </p:nvPr>
        </p:nvSpPr>
        <p:spPr>
          <a:xfrm>
            <a:off x="5460691" y="4802265"/>
            <a:ext cx="1877575" cy="506399"/>
          </a:xfrm>
        </p:spPr>
        <p:txBody>
          <a:bodyPr/>
          <a:lstStyle/>
          <a:p>
            <a:r>
              <a:rPr kumimoji="0" lang="en-US" sz="1400" b="1" i="0" u="none" strike="noStrike" kern="1200" cap="none" spc="0" normalizeH="0" baseline="0" noProof="0" dirty="0">
                <a:ln>
                  <a:noFill/>
                </a:ln>
                <a:solidFill>
                  <a:prstClr val="black"/>
                </a:solidFill>
                <a:effectLst/>
                <a:uLnTx/>
                <a:uFillTx/>
                <a:latin typeface="Titillium Web" panose="00000500000000000000" pitchFamily="2" charset="0"/>
                <a:ea typeface="+mn-ea"/>
              </a:rPr>
              <a:t>Training the model.</a:t>
            </a:r>
          </a:p>
          <a:p>
            <a:endParaRPr lang="en-US" dirty="0"/>
          </a:p>
        </p:txBody>
      </p:sp>
      <p:sp>
        <p:nvSpPr>
          <p:cNvPr id="8" name="Text Placeholder 7">
            <a:extLst>
              <a:ext uri="{FF2B5EF4-FFF2-40B4-BE49-F238E27FC236}">
                <a16:creationId xmlns:a16="http://schemas.microsoft.com/office/drawing/2014/main" id="{0C6EF6B5-A78C-EC87-8D19-0A2521A809E0}"/>
              </a:ext>
            </a:extLst>
          </p:cNvPr>
          <p:cNvSpPr>
            <a:spLocks noGrp="1"/>
          </p:cNvSpPr>
          <p:nvPr>
            <p:ph type="body" sz="quarter" idx="42"/>
          </p:nvPr>
        </p:nvSpPr>
        <p:spPr>
          <a:xfrm>
            <a:off x="7501941" y="4022141"/>
            <a:ext cx="1877575" cy="506399"/>
          </a:xfrm>
        </p:spPr>
        <p:txBody>
          <a:bodyPr/>
          <a:lstStyle/>
          <a:p>
            <a:r>
              <a:rPr lang="en-US" dirty="0">
                <a:solidFill>
                  <a:schemeClr val="tx2">
                    <a:lumMod val="25000"/>
                  </a:schemeClr>
                </a:solidFill>
                <a:latin typeface="Titillium Web" panose="00000500000000000000" pitchFamily="2" charset="0"/>
              </a:rPr>
              <a:t>04</a:t>
            </a:r>
          </a:p>
        </p:txBody>
      </p:sp>
      <p:sp>
        <p:nvSpPr>
          <p:cNvPr id="9" name="Text Placeholder 8">
            <a:extLst>
              <a:ext uri="{FF2B5EF4-FFF2-40B4-BE49-F238E27FC236}">
                <a16:creationId xmlns:a16="http://schemas.microsoft.com/office/drawing/2014/main" id="{F227D89B-4D7A-C95B-C2A5-AE08CB6381BF}"/>
              </a:ext>
            </a:extLst>
          </p:cNvPr>
          <p:cNvSpPr>
            <a:spLocks noGrp="1"/>
          </p:cNvSpPr>
          <p:nvPr>
            <p:ph type="body" sz="quarter" idx="43"/>
          </p:nvPr>
        </p:nvSpPr>
        <p:spPr>
          <a:xfrm>
            <a:off x="7501941" y="4604217"/>
            <a:ext cx="1877575" cy="506399"/>
          </a:xfrm>
        </p:spPr>
        <p:txBody>
          <a:bodyPr/>
          <a:lstStyle/>
          <a:p>
            <a:r>
              <a:rPr kumimoji="0" lang="en-US" sz="1400" b="1" i="0" u="none" strike="noStrike" kern="1200" cap="none" spc="0" normalizeH="0" baseline="0" noProof="0" dirty="0">
                <a:ln>
                  <a:noFill/>
                </a:ln>
                <a:solidFill>
                  <a:schemeClr val="tx2">
                    <a:lumMod val="10000"/>
                  </a:schemeClr>
                </a:solidFill>
                <a:effectLst/>
                <a:uLnTx/>
                <a:uFillTx/>
                <a:latin typeface="Titillium Web" panose="00000500000000000000" pitchFamily="2" charset="0"/>
                <a:ea typeface="+mn-ea"/>
              </a:rPr>
              <a:t>Testing the trained model.</a:t>
            </a:r>
          </a:p>
          <a:p>
            <a:endParaRPr lang="en-US" dirty="0"/>
          </a:p>
        </p:txBody>
      </p:sp>
      <p:sp>
        <p:nvSpPr>
          <p:cNvPr id="13" name="Footer Placeholder 12">
            <a:extLst>
              <a:ext uri="{FF2B5EF4-FFF2-40B4-BE49-F238E27FC236}">
                <a16:creationId xmlns:a16="http://schemas.microsoft.com/office/drawing/2014/main" id="{587F5FEE-14D4-189A-AEB4-CBD2FB72D878}"/>
              </a:ext>
            </a:extLst>
          </p:cNvPr>
          <p:cNvSpPr>
            <a:spLocks noGrp="1"/>
          </p:cNvSpPr>
          <p:nvPr>
            <p:ph type="ftr" sz="quarter" idx="46"/>
          </p:nvPr>
        </p:nvSpPr>
        <p:spPr/>
        <p:txBody>
          <a:bodyPr/>
          <a:lstStyle/>
          <a:p>
            <a:r>
              <a:rPr lang="en-US" noProof="0" dirty="0">
                <a:solidFill>
                  <a:schemeClr val="tx2">
                    <a:lumMod val="25000"/>
                  </a:schemeClr>
                </a:solidFill>
              </a:rPr>
              <a:t>Bump Detection</a:t>
            </a:r>
          </a:p>
        </p:txBody>
      </p:sp>
      <p:sp>
        <p:nvSpPr>
          <p:cNvPr id="15" name="TextBox 14">
            <a:extLst>
              <a:ext uri="{FF2B5EF4-FFF2-40B4-BE49-F238E27FC236}">
                <a16:creationId xmlns:a16="http://schemas.microsoft.com/office/drawing/2014/main" id="{C6801BF5-6D2E-230F-00F4-7580956AC64B}"/>
              </a:ext>
            </a:extLst>
          </p:cNvPr>
          <p:cNvSpPr txBox="1"/>
          <p:nvPr/>
        </p:nvSpPr>
        <p:spPr>
          <a:xfrm>
            <a:off x="484632" y="197951"/>
            <a:ext cx="8498003"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Bump detection Using YOLOv5:</a:t>
            </a:r>
            <a:endParaRPr kumimoji="0" lang="en-US"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endParaRPr>
          </a:p>
        </p:txBody>
      </p:sp>
      <p:sp>
        <p:nvSpPr>
          <p:cNvPr id="16" name="Rectangle 15">
            <a:extLst>
              <a:ext uri="{FF2B5EF4-FFF2-40B4-BE49-F238E27FC236}">
                <a16:creationId xmlns:a16="http://schemas.microsoft.com/office/drawing/2014/main" id="{ABD76342-EB32-72D8-22E7-3EEF36D964EF}"/>
              </a:ext>
            </a:extLst>
          </p:cNvPr>
          <p:cNvSpPr/>
          <p:nvPr/>
        </p:nvSpPr>
        <p:spPr>
          <a:xfrm>
            <a:off x="8283388" y="785308"/>
            <a:ext cx="3044414" cy="28292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treet with a motorcycle parked on it&#10;&#10;Description automatically generated">
            <a:extLst>
              <a:ext uri="{FF2B5EF4-FFF2-40B4-BE49-F238E27FC236}">
                <a16:creationId xmlns:a16="http://schemas.microsoft.com/office/drawing/2014/main" id="{EE4825EF-A0A2-2D87-7F50-D4EEB01B8C3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175845" y="896024"/>
            <a:ext cx="2256491" cy="2045720"/>
          </a:xfrm>
          <a:prstGeom prst="rect">
            <a:avLst/>
          </a:prstGeom>
        </p:spPr>
      </p:pic>
      <p:pic>
        <p:nvPicPr>
          <p:cNvPr id="18" name="Picture 17" descr="A road with trees and a concrete wall&#10;&#10;Description automatically generated">
            <a:extLst>
              <a:ext uri="{FF2B5EF4-FFF2-40B4-BE49-F238E27FC236}">
                <a16:creationId xmlns:a16="http://schemas.microsoft.com/office/drawing/2014/main" id="{35306F78-E3CA-19E3-C584-F84A1C87809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3495076" y="4670835"/>
            <a:ext cx="2034217" cy="1844209"/>
          </a:xfrm>
          <a:prstGeom prst="rect">
            <a:avLst/>
          </a:prstGeom>
        </p:spPr>
      </p:pic>
      <p:pic>
        <p:nvPicPr>
          <p:cNvPr id="19" name="Picture 18" descr="A road with cars and trees&#10;&#10;Description automatically generated">
            <a:extLst>
              <a:ext uri="{FF2B5EF4-FFF2-40B4-BE49-F238E27FC236}">
                <a16:creationId xmlns:a16="http://schemas.microsoft.com/office/drawing/2014/main" id="{863E8507-15A5-3F34-6040-0E9A0E6A21A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6215597" y="1362086"/>
            <a:ext cx="2193521" cy="2176283"/>
          </a:xfrm>
          <a:prstGeom prst="rect">
            <a:avLst/>
          </a:prstGeom>
        </p:spPr>
      </p:pic>
      <p:pic>
        <p:nvPicPr>
          <p:cNvPr id="20" name="Picture 19" descr="A road with trees and a fence&#10;&#10;Description automatically generated">
            <a:extLst>
              <a:ext uri="{FF2B5EF4-FFF2-40B4-BE49-F238E27FC236}">
                <a16:creationId xmlns:a16="http://schemas.microsoft.com/office/drawing/2014/main" id="{969E55C7-68C7-A88D-443F-0DB31FA4983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9479970" y="4614976"/>
            <a:ext cx="2115595" cy="1816342"/>
          </a:xfrm>
          <a:prstGeom prst="rect">
            <a:avLst/>
          </a:prstGeom>
        </p:spPr>
      </p:pic>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E5934087-4690-EFA9-F3AB-6A59465AB34A}"/>
                  </a:ext>
                </a:extLst>
              </p:cNvPr>
              <p:cNvGraphicFramePr>
                <a:graphicFrameLocks noChangeAspect="1"/>
              </p:cNvGraphicFramePr>
              <p:nvPr>
                <p:extLst>
                  <p:ext uri="{D42A27DB-BD31-4B8C-83A1-F6EECF244321}">
                    <p14:modId xmlns:p14="http://schemas.microsoft.com/office/powerpoint/2010/main" val="3018677859"/>
                  </p:ext>
                </p:extLst>
              </p:nvPr>
            </p:nvGraphicFramePr>
            <p:xfrm>
              <a:off x="1730975" y="4618249"/>
              <a:ext cx="1297443" cy="1307658"/>
            </p:xfrm>
            <a:graphic>
              <a:graphicData uri="http://schemas.microsoft.com/office/powerpoint/2016/slidezoom">
                <pslz:sldZm>
                  <pslz:sldZmObj sldId="590" cId="3482336955">
                    <pslz:zmPr id="{14946D1A-AD84-4FB4-8D4F-D664A7CA74E1}"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297443" cy="1307658"/>
                        </a:xfrm>
                        <a:prstGeom prst="rect">
                          <a:avLst/>
                        </a:prstGeom>
                        <a:ln w="3175">
                          <a:noFill/>
                        </a:ln>
                      </p166:spPr>
                    </pslz:zmPr>
                  </pslz:sldZmObj>
                </pslz:sldZm>
              </a:graphicData>
            </a:graphic>
          </p:graphicFrame>
        </mc:Choice>
        <mc:Fallback xmlns="">
          <p:pic>
            <p:nvPicPr>
              <p:cNvPr id="35" name="Slide Zoom 34">
                <a:hlinkClick r:id="rId11" action="ppaction://hlinksldjump"/>
                <a:extLst>
                  <a:ext uri="{FF2B5EF4-FFF2-40B4-BE49-F238E27FC236}">
                    <a16:creationId xmlns:a16="http://schemas.microsoft.com/office/drawing/2014/main" id="{E5934087-4690-EFA9-F3AB-6A59465AB34A}"/>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1730975" y="4618249"/>
                <a:ext cx="1297443" cy="130765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960929B4-6DCF-72CA-91FC-0B8251DA4607}"/>
                  </a:ext>
                </a:extLst>
              </p:cNvPr>
              <p:cNvGraphicFramePr>
                <a:graphicFrameLocks noChangeAspect="1"/>
              </p:cNvGraphicFramePr>
              <p:nvPr>
                <p:extLst>
                  <p:ext uri="{D42A27DB-BD31-4B8C-83A1-F6EECF244321}">
                    <p14:modId xmlns:p14="http://schemas.microsoft.com/office/powerpoint/2010/main" val="1593843899"/>
                  </p:ext>
                </p:extLst>
              </p:nvPr>
            </p:nvGraphicFramePr>
            <p:xfrm>
              <a:off x="4211089" y="3247015"/>
              <a:ext cx="1225756" cy="1168251"/>
            </p:xfrm>
            <a:graphic>
              <a:graphicData uri="http://schemas.microsoft.com/office/powerpoint/2016/slidezoom">
                <pslz:sldZm>
                  <pslz:sldZmObj sldId="591" cId="254764855">
                    <pslz:zmPr id="{FFD82A4A-D3F7-411B-A09C-B8D806E836A1}" returnToParent="0"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1225756" cy="1168251"/>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960929B4-6DCF-72CA-91FC-0B8251DA4607}"/>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4211089" y="3247015"/>
                <a:ext cx="1225756" cy="116825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593F7FF3-EA0C-7D08-C228-BC0C3E09A2B0}"/>
                  </a:ext>
                </a:extLst>
              </p:cNvPr>
              <p:cNvGraphicFramePr>
                <a:graphicFrameLocks noChangeAspect="1"/>
              </p:cNvGraphicFramePr>
              <p:nvPr>
                <p:extLst>
                  <p:ext uri="{D42A27DB-BD31-4B8C-83A1-F6EECF244321}">
                    <p14:modId xmlns:p14="http://schemas.microsoft.com/office/powerpoint/2010/main" val="3237275262"/>
                  </p:ext>
                </p:extLst>
              </p:nvPr>
            </p:nvGraphicFramePr>
            <p:xfrm>
              <a:off x="5862123" y="5186092"/>
              <a:ext cx="1242937" cy="1206380"/>
            </p:xfrm>
            <a:graphic>
              <a:graphicData uri="http://schemas.microsoft.com/office/powerpoint/2016/slidezoom">
                <pslz:sldZm>
                  <pslz:sldZmObj sldId="592" cId="3815832850">
                    <pslz:zmPr id="{69B58472-48BD-4894-BFDF-E9E575350D25}" returnToParent="0" imageType="cover" transitionDur="100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242937" cy="1206380"/>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593F7FF3-EA0C-7D08-C228-BC0C3E09A2B0}"/>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5862123" y="5186092"/>
                <a:ext cx="1242937" cy="120638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332B8430-F9C5-63EF-23A3-B716633540D0}"/>
                  </a:ext>
                </a:extLst>
              </p:cNvPr>
              <p:cNvGraphicFramePr>
                <a:graphicFrameLocks noChangeAspect="1"/>
              </p:cNvGraphicFramePr>
              <p:nvPr>
                <p:extLst>
                  <p:ext uri="{D42A27DB-BD31-4B8C-83A1-F6EECF244321}">
                    <p14:modId xmlns:p14="http://schemas.microsoft.com/office/powerpoint/2010/main" val="193571204"/>
                  </p:ext>
                </p:extLst>
              </p:nvPr>
            </p:nvGraphicFramePr>
            <p:xfrm>
              <a:off x="7905925" y="5120046"/>
              <a:ext cx="1006386" cy="1072845"/>
            </p:xfrm>
            <a:graphic>
              <a:graphicData uri="http://schemas.microsoft.com/office/powerpoint/2016/slidezoom">
                <pslz:sldZm>
                  <pslz:sldZmObj sldId="593" cId="3166002797">
                    <pslz:zmPr id="{2A84B8F6-658F-4DC5-B838-C2C8F1461A16}" returnToParent="0" imageType="cover" transitionDur="100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1006386" cy="1072845"/>
                        </a:xfrm>
                        <a:prstGeom prst="rect">
                          <a:avLst/>
                        </a:prstGeom>
                        <a:ln w="3175">
                          <a:noFill/>
                        </a:ln>
                      </p166:spPr>
                    </pslz:zmPr>
                  </pslz:sldZmObj>
                </pslz:sldZm>
              </a:graphicData>
            </a:graphic>
          </p:graphicFrame>
        </mc:Choice>
        <mc:Fallback xmlns="">
          <p:pic>
            <p:nvPicPr>
              <p:cNvPr id="41" name="Slide Zoom 40">
                <a:hlinkClick r:id="rId20" action="ppaction://hlinksldjump"/>
                <a:extLst>
                  <a:ext uri="{FF2B5EF4-FFF2-40B4-BE49-F238E27FC236}">
                    <a16:creationId xmlns:a16="http://schemas.microsoft.com/office/drawing/2014/main" id="{332B8430-F9C5-63EF-23A3-B716633540D0}"/>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7905925" y="5120046"/>
                <a:ext cx="1006386" cy="1072845"/>
              </a:xfrm>
              <a:prstGeom prst="rect">
                <a:avLst/>
              </a:prstGeom>
              <a:ln w="3175">
                <a:noFill/>
              </a:ln>
            </p:spPr>
          </p:pic>
        </mc:Fallback>
      </mc:AlternateContent>
    </p:spTree>
    <p:extLst>
      <p:ext uri="{BB962C8B-B14F-4D97-AF65-F5344CB8AC3E}">
        <p14:creationId xmlns:p14="http://schemas.microsoft.com/office/powerpoint/2010/main" val="356560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25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arn(inVertical)">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25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anim calcmode="lin" valueType="num">
                                      <p:cBhvr additive="base">
                                        <p:cTn id="41"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barn(inVertical)">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arn(inVertical)">
                                      <p:cBhvr>
                                        <p:cTn id="52" dur="25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 calcmode="lin" valueType="num">
                                      <p:cBhvr additive="base">
                                        <p:cTn id="57"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8"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
                                            <p:txEl>
                                              <p:pRg st="0" end="0"/>
                                            </p:txEl>
                                          </p:spTgt>
                                        </p:tgtEl>
                                        <p:attrNameLst>
                                          <p:attrName>style.visibility</p:attrName>
                                        </p:attrNameLst>
                                      </p:cBhvr>
                                      <p:to>
                                        <p:strVal val="visible"/>
                                      </p:to>
                                    </p:set>
                                    <p:anim calcmode="lin" valueType="num">
                                      <p:cBhvr additive="base">
                                        <p:cTn id="63"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4"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barn(inVertical)">
                                      <p:cBhvr>
                                        <p:cTn id="69" dur="5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barn(inVertical)">
                                      <p:cBhvr>
                                        <p:cTn id="74" dur="25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
                                            <p:txEl>
                                              <p:pRg st="0" end="0"/>
                                            </p:txEl>
                                          </p:spTgt>
                                        </p:tgtEl>
                                        <p:attrNameLst>
                                          <p:attrName>style.visibility</p:attrName>
                                        </p:attrNameLst>
                                      </p:cBhvr>
                                      <p:to>
                                        <p:strVal val="visible"/>
                                      </p:to>
                                    </p:set>
                                    <p:anim calcmode="lin" valueType="num">
                                      <p:cBhvr additive="base">
                                        <p:cTn id="79"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0" dur="2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9">
                                            <p:txEl>
                                              <p:pRg st="0" end="0"/>
                                            </p:txEl>
                                          </p:spTgt>
                                        </p:tgtEl>
                                        <p:attrNameLst>
                                          <p:attrName>style.visibility</p:attrName>
                                        </p:attrNameLst>
                                      </p:cBhvr>
                                      <p:to>
                                        <p:strVal val="visible"/>
                                      </p:to>
                                    </p:set>
                                    <p:anim calcmode="lin" valueType="num">
                                      <p:cBhvr additive="base">
                                        <p:cTn id="85"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6" dur="25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barn(inVertical)">
                                      <p:cBhvr>
                                        <p:cTn id="91" dur="5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20"/>
                                        </p:tgtEl>
                                        <p:attrNameLst>
                                          <p:attrName>style.visibility</p:attrName>
                                        </p:attrNameLst>
                                      </p:cBhvr>
                                      <p:to>
                                        <p:strVal val="visible"/>
                                      </p:to>
                                    </p:set>
                                    <p:anim calcmode="lin" valueType="num">
                                      <p:cBhvr additive="base">
                                        <p:cTn id="96" dur="250" fill="hold"/>
                                        <p:tgtEl>
                                          <p:spTgt spid="20"/>
                                        </p:tgtEl>
                                        <p:attrNameLst>
                                          <p:attrName>ppt_x</p:attrName>
                                        </p:attrNameLst>
                                      </p:cBhvr>
                                      <p:tavLst>
                                        <p:tav tm="0">
                                          <p:val>
                                            <p:strVal val="#ppt_x"/>
                                          </p:val>
                                        </p:tav>
                                        <p:tav tm="100000">
                                          <p:val>
                                            <p:strVal val="#ppt_x"/>
                                          </p:val>
                                        </p:tav>
                                      </p:tavLst>
                                    </p:anim>
                                    <p:anim calcmode="lin" valueType="num">
                                      <p:cBhvr additive="base">
                                        <p:cTn id="97"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3F0357-5DB4-C35A-A535-9D0AA365947D}"/>
              </a:ext>
            </a:extLst>
          </p:cNvPr>
          <p:cNvSpPr>
            <a:spLocks noGrp="1"/>
          </p:cNvSpPr>
          <p:nvPr>
            <p:ph type="body" sz="quarter" idx="27"/>
          </p:nvPr>
        </p:nvSpPr>
        <p:spPr>
          <a:xfrm>
            <a:off x="3584983" y="1436883"/>
            <a:ext cx="5162709" cy="420683"/>
          </a:xfrm>
        </p:spPr>
        <p:txBody>
          <a:bodyPr/>
          <a:lstStyle/>
          <a:p>
            <a:r>
              <a:rPr lang="en-US" sz="3200" dirty="0">
                <a:solidFill>
                  <a:schemeClr val="tx2">
                    <a:lumMod val="25000"/>
                  </a:schemeClr>
                </a:solidFill>
                <a:latin typeface="Titillium Web" panose="00000500000000000000" pitchFamily="2" charset="0"/>
              </a:rPr>
              <a:t>1. Preparing Dataset:</a:t>
            </a:r>
          </a:p>
        </p:txBody>
      </p:sp>
      <p:sp>
        <p:nvSpPr>
          <p:cNvPr id="3" name="Text Placeholder 2">
            <a:extLst>
              <a:ext uri="{FF2B5EF4-FFF2-40B4-BE49-F238E27FC236}">
                <a16:creationId xmlns:a16="http://schemas.microsoft.com/office/drawing/2014/main" id="{917A80A8-7F7D-A571-C066-825FE3C3696A}"/>
              </a:ext>
            </a:extLst>
          </p:cNvPr>
          <p:cNvSpPr>
            <a:spLocks noGrp="1"/>
          </p:cNvSpPr>
          <p:nvPr>
            <p:ph type="body" sz="quarter" idx="28"/>
          </p:nvPr>
        </p:nvSpPr>
        <p:spPr>
          <a:xfrm>
            <a:off x="3911729" y="1927904"/>
            <a:ext cx="7764456" cy="4644390"/>
          </a:xfrm>
        </p:spPr>
        <p:txBody>
          <a:bodyPr/>
          <a:lstStyle/>
          <a:p>
            <a:pPr algn="just">
              <a:lnSpc>
                <a:spcPct val="90000"/>
              </a:lnSpc>
              <a:spcBef>
                <a:spcPts val="1000"/>
              </a:spcBef>
              <a:spcAft>
                <a:spcPts val="0"/>
              </a:spcAft>
              <a:defRPr/>
            </a:pPr>
            <a:r>
              <a:rPr kumimoji="0" lang="en-US" sz="2800" b="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A sample of around 500 images from collected dataset is available public through Mendeley Data.</a:t>
            </a:r>
          </a:p>
          <a:p>
            <a:pPr algn="just"/>
            <a:r>
              <a:rPr lang="en-US" sz="2800" dirty="0">
                <a:solidFill>
                  <a:schemeClr val="accent1">
                    <a:lumMod val="50000"/>
                  </a:schemeClr>
                </a:solidFill>
                <a:latin typeface="Titillium Web" panose="00000500000000000000" pitchFamily="2" charset="0"/>
              </a:rPr>
              <a:t>Labeling , we performed labeling in our dataset using open-source tool free called Labeling.</a:t>
            </a:r>
          </a:p>
          <a:p>
            <a:pPr algn="just"/>
            <a:r>
              <a:rPr lang="en-US" sz="2800" dirty="0">
                <a:solidFill>
                  <a:schemeClr val="accent1">
                    <a:lumMod val="50000"/>
                  </a:schemeClr>
                </a:solidFill>
                <a:latin typeface="Titillium Web" panose="00000500000000000000" pitchFamily="2" charset="0"/>
              </a:rPr>
              <a:t>All images are compressed in size for faster training on GPUs without losing information that is needed for the algorithm.</a:t>
            </a:r>
          </a:p>
          <a:p>
            <a:pPr algn="just"/>
            <a:endParaRPr lang="en-US" sz="2800" dirty="0">
              <a:solidFill>
                <a:schemeClr val="accent1">
                  <a:lumMod val="50000"/>
                </a:schemeClr>
              </a:solidFill>
              <a:latin typeface="Titillium Web" panose="00000500000000000000" pitchFamily="2" charset="0"/>
            </a:endParaRPr>
          </a:p>
          <a:p>
            <a:endParaRPr lang="en-US" sz="2400" dirty="0">
              <a:solidFill>
                <a:schemeClr val="tx2">
                  <a:lumMod val="25000"/>
                </a:schemeClr>
              </a:solidFill>
              <a:latin typeface="Titillium Web" panose="00000500000000000000" pitchFamily="2" charset="0"/>
            </a:endParaRPr>
          </a:p>
        </p:txBody>
      </p:sp>
      <p:sp>
        <p:nvSpPr>
          <p:cNvPr id="8" name="Title 7">
            <a:extLst>
              <a:ext uri="{FF2B5EF4-FFF2-40B4-BE49-F238E27FC236}">
                <a16:creationId xmlns:a16="http://schemas.microsoft.com/office/drawing/2014/main" id="{330B0380-A79E-7DEF-6AAF-61431413D85B}"/>
              </a:ext>
            </a:extLst>
          </p:cNvPr>
          <p:cNvSpPr>
            <a:spLocks noGrp="1"/>
          </p:cNvSpPr>
          <p:nvPr>
            <p:ph type="title"/>
          </p:nvPr>
        </p:nvSpPr>
        <p:spPr>
          <a:xfrm>
            <a:off x="327429" y="285706"/>
            <a:ext cx="9309550" cy="563683"/>
          </a:xfrm>
        </p:spPr>
        <p:txBody>
          <a:bodyPr/>
          <a:lstStyle/>
          <a:p>
            <a:r>
              <a:rPr lang="en-US" sz="3600" dirty="0">
                <a:solidFill>
                  <a:schemeClr val="tx2">
                    <a:lumMod val="25000"/>
                  </a:schemeClr>
                </a:solidFill>
                <a:latin typeface="Titillium Web" panose="00000500000000000000" pitchFamily="2" charset="0"/>
              </a:rPr>
              <a:t>Bump detection Using YOLOv5:</a:t>
            </a:r>
          </a:p>
        </p:txBody>
      </p:sp>
    </p:spTree>
    <p:extLst>
      <p:ext uri="{BB962C8B-B14F-4D97-AF65-F5344CB8AC3E}">
        <p14:creationId xmlns:p14="http://schemas.microsoft.com/office/powerpoint/2010/main" val="3482336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43DC18-B4AD-AFF2-58CD-752196F5064A}"/>
              </a:ext>
            </a:extLst>
          </p:cNvPr>
          <p:cNvSpPr>
            <a:spLocks noGrp="1"/>
          </p:cNvSpPr>
          <p:nvPr>
            <p:ph type="body" sz="quarter" idx="29"/>
          </p:nvPr>
        </p:nvSpPr>
        <p:spPr>
          <a:xfrm>
            <a:off x="5102596" y="2642897"/>
            <a:ext cx="6658708" cy="4251916"/>
          </a:xfrm>
        </p:spPr>
        <p:txBody>
          <a:bodyPr/>
          <a:lstStyle/>
          <a:p>
            <a:pPr marL="285750" indent="-285750">
              <a:buFont typeface="Arial" panose="020B0604020202020204" pitchFamily="34" charset="0"/>
              <a:buChar char="•"/>
            </a:pPr>
            <a:r>
              <a:rPr lang="en-US" sz="2800" dirty="0">
                <a:latin typeface="Titillium Web" panose="00000500000000000000" pitchFamily="2" charset="0"/>
              </a:rPr>
              <a:t>Choose a programming environment.</a:t>
            </a:r>
          </a:p>
          <a:p>
            <a:pPr marL="285750" indent="-285750">
              <a:buFont typeface="Arial" panose="020B0604020202020204" pitchFamily="34" charset="0"/>
              <a:buChar char="•"/>
            </a:pPr>
            <a:r>
              <a:rPr lang="en-US" sz="2800" dirty="0">
                <a:latin typeface="Titillium Web" panose="00000500000000000000" pitchFamily="2" charset="0"/>
              </a:rPr>
              <a:t>Import libraries and tools.</a:t>
            </a:r>
          </a:p>
          <a:p>
            <a:pPr marL="285750" indent="-285750">
              <a:buFont typeface="Arial" panose="020B0604020202020204" pitchFamily="34" charset="0"/>
              <a:buChar char="•"/>
            </a:pPr>
            <a:r>
              <a:rPr lang="en-US" sz="2800" dirty="0">
                <a:latin typeface="Titillium Web" panose="00000500000000000000" pitchFamily="2" charset="0"/>
              </a:rPr>
              <a:t>Writing the commands responsible for Configuration of the model.</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
        <p:nvSpPr>
          <p:cNvPr id="4" name="Footer Placeholder 3">
            <a:extLst>
              <a:ext uri="{FF2B5EF4-FFF2-40B4-BE49-F238E27FC236}">
                <a16:creationId xmlns:a16="http://schemas.microsoft.com/office/drawing/2014/main" id="{A150670E-DA61-C60C-6084-D5E52A0A94AB}"/>
              </a:ext>
            </a:extLst>
          </p:cNvPr>
          <p:cNvSpPr>
            <a:spLocks noGrp="1"/>
          </p:cNvSpPr>
          <p:nvPr>
            <p:ph type="ftr" sz="quarter" idx="30"/>
          </p:nvPr>
        </p:nvSpPr>
        <p:spPr/>
        <p:txBody>
          <a:bodyPr/>
          <a:lstStyle/>
          <a:p>
            <a:r>
              <a:rPr lang="ar-EG" noProof="0" dirty="0"/>
              <a:t>ل</a:t>
            </a:r>
            <a:r>
              <a:rPr lang="en-US" noProof="0" dirty="0">
                <a:solidFill>
                  <a:srgbClr val="002060"/>
                </a:solidFill>
              </a:rPr>
              <a:t>Bump Detection</a:t>
            </a:r>
          </a:p>
        </p:txBody>
      </p:sp>
      <p:sp>
        <p:nvSpPr>
          <p:cNvPr id="5" name="Title 7">
            <a:extLst>
              <a:ext uri="{FF2B5EF4-FFF2-40B4-BE49-F238E27FC236}">
                <a16:creationId xmlns:a16="http://schemas.microsoft.com/office/drawing/2014/main" id="{1DE96C93-A55C-C2F2-EECB-8990B66E29CD}"/>
              </a:ext>
            </a:extLst>
          </p:cNvPr>
          <p:cNvSpPr txBox="1">
            <a:spLocks/>
          </p:cNvSpPr>
          <p:nvPr/>
        </p:nvSpPr>
        <p:spPr>
          <a:xfrm>
            <a:off x="484632" y="274955"/>
            <a:ext cx="9309550" cy="56368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bg1"/>
                </a:solidFill>
                <a:latin typeface="+mn-lt"/>
                <a:ea typeface="+mj-ea"/>
                <a:cs typeface="+mj-cs"/>
              </a:defRPr>
            </a:lvl1pPr>
          </a:lstStyle>
          <a:p>
            <a:r>
              <a:rPr lang="en-US" sz="3600" dirty="0">
                <a:solidFill>
                  <a:schemeClr val="tx2">
                    <a:lumMod val="25000"/>
                  </a:schemeClr>
                </a:solidFill>
                <a:latin typeface="Titillium Web" panose="00000500000000000000" pitchFamily="2" charset="0"/>
              </a:rPr>
              <a:t>Bump detection Using YOLOv5:</a:t>
            </a:r>
          </a:p>
        </p:txBody>
      </p:sp>
      <p:sp>
        <p:nvSpPr>
          <p:cNvPr id="6" name="Text Placeholder 1">
            <a:extLst>
              <a:ext uri="{FF2B5EF4-FFF2-40B4-BE49-F238E27FC236}">
                <a16:creationId xmlns:a16="http://schemas.microsoft.com/office/drawing/2014/main" id="{8458F407-77B3-C271-C29D-B8FC4970A1D6}"/>
              </a:ext>
            </a:extLst>
          </p:cNvPr>
          <p:cNvSpPr txBox="1">
            <a:spLocks/>
          </p:cNvSpPr>
          <p:nvPr/>
        </p:nvSpPr>
        <p:spPr>
          <a:xfrm>
            <a:off x="5139407" y="1666541"/>
            <a:ext cx="6471137" cy="563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tx2">
                    <a:lumMod val="25000"/>
                  </a:schemeClr>
                </a:solidFill>
                <a:latin typeface="Titillium Web" panose="00000500000000000000" pitchFamily="2" charset="0"/>
              </a:rPr>
              <a:t>2. Configuration of the model:</a:t>
            </a:r>
          </a:p>
        </p:txBody>
      </p:sp>
    </p:spTree>
    <p:extLst>
      <p:ext uri="{BB962C8B-B14F-4D97-AF65-F5344CB8AC3E}">
        <p14:creationId xmlns:p14="http://schemas.microsoft.com/office/powerpoint/2010/main" val="25476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3F0357-5DB4-C35A-A535-9D0AA365947D}"/>
              </a:ext>
            </a:extLst>
          </p:cNvPr>
          <p:cNvSpPr>
            <a:spLocks noGrp="1"/>
          </p:cNvSpPr>
          <p:nvPr>
            <p:ph type="body" sz="quarter" idx="27"/>
          </p:nvPr>
        </p:nvSpPr>
        <p:spPr>
          <a:xfrm>
            <a:off x="3584983" y="1436883"/>
            <a:ext cx="5162709" cy="420683"/>
          </a:xfrm>
        </p:spPr>
        <p:txBody>
          <a:bodyPr/>
          <a:lstStyle/>
          <a:p>
            <a:r>
              <a:rPr lang="en-US" sz="3200">
                <a:solidFill>
                  <a:schemeClr val="tx2">
                    <a:lumMod val="25000"/>
                  </a:schemeClr>
                </a:solidFill>
                <a:latin typeface="Titillium Web" panose="00000500000000000000" pitchFamily="2" charset="0"/>
              </a:rPr>
              <a:t>1. Preparing Dataset:</a:t>
            </a:r>
          </a:p>
        </p:txBody>
      </p:sp>
      <p:sp>
        <p:nvSpPr>
          <p:cNvPr id="3" name="Text Placeholder 2">
            <a:extLst>
              <a:ext uri="{FF2B5EF4-FFF2-40B4-BE49-F238E27FC236}">
                <a16:creationId xmlns:a16="http://schemas.microsoft.com/office/drawing/2014/main" id="{917A80A8-7F7D-A571-C066-825FE3C3696A}"/>
              </a:ext>
            </a:extLst>
          </p:cNvPr>
          <p:cNvSpPr>
            <a:spLocks noGrp="1"/>
          </p:cNvSpPr>
          <p:nvPr>
            <p:ph type="body" sz="quarter" idx="28"/>
          </p:nvPr>
        </p:nvSpPr>
        <p:spPr>
          <a:xfrm>
            <a:off x="3911729" y="1927904"/>
            <a:ext cx="7764456" cy="4644390"/>
          </a:xfrm>
        </p:spPr>
        <p:txBody>
          <a:bodyPr/>
          <a:lstStyle/>
          <a:p>
            <a:pPr algn="just">
              <a:lnSpc>
                <a:spcPct val="90000"/>
              </a:lnSpc>
              <a:spcBef>
                <a:spcPts val="1000"/>
              </a:spcBef>
              <a:spcAft>
                <a:spcPts val="0"/>
              </a:spcAft>
              <a:defRPr/>
            </a:pPr>
            <a:r>
              <a:rPr kumimoji="0" lang="en-US" sz="2800" b="0" i="0" u="none" strike="noStrike" kern="1200" cap="none" spc="0" normalizeH="0" baseline="0" noProof="0">
                <a:ln>
                  <a:noFill/>
                </a:ln>
                <a:solidFill>
                  <a:schemeClr val="accent1">
                    <a:lumMod val="50000"/>
                  </a:schemeClr>
                </a:solidFill>
                <a:effectLst/>
                <a:uLnTx/>
                <a:uFillTx/>
                <a:latin typeface="Titillium Web" panose="00000500000000000000" pitchFamily="2" charset="0"/>
              </a:rPr>
              <a:t>A sample of around 500 images from collected dataset is available public through Mendeley Data.</a:t>
            </a:r>
          </a:p>
          <a:p>
            <a:pPr algn="just"/>
            <a:r>
              <a:rPr lang="en-US" sz="2800">
                <a:solidFill>
                  <a:schemeClr val="accent1">
                    <a:lumMod val="50000"/>
                  </a:schemeClr>
                </a:solidFill>
                <a:latin typeface="Titillium Web" panose="00000500000000000000" pitchFamily="2" charset="0"/>
              </a:rPr>
              <a:t>Labeling , we performed labeling in our dataset using open-source tool free called Labeling.</a:t>
            </a:r>
          </a:p>
          <a:p>
            <a:pPr algn="just"/>
            <a:r>
              <a:rPr lang="en-US" sz="2800">
                <a:solidFill>
                  <a:schemeClr val="accent1">
                    <a:lumMod val="50000"/>
                  </a:schemeClr>
                </a:solidFill>
                <a:latin typeface="Titillium Web" panose="00000500000000000000" pitchFamily="2" charset="0"/>
              </a:rPr>
              <a:t>All images are compressed in size for faster training on GPUs without losing information that is needed for the algorithm.</a:t>
            </a:r>
          </a:p>
          <a:p>
            <a:pPr algn="just"/>
            <a:endParaRPr lang="en-US" sz="2800">
              <a:solidFill>
                <a:schemeClr val="accent1">
                  <a:lumMod val="50000"/>
                </a:schemeClr>
              </a:solidFill>
              <a:latin typeface="Titillium Web" panose="00000500000000000000" pitchFamily="2" charset="0"/>
            </a:endParaRPr>
          </a:p>
          <a:p>
            <a:endParaRPr lang="en-US" sz="2400">
              <a:solidFill>
                <a:schemeClr val="tx2">
                  <a:lumMod val="25000"/>
                </a:schemeClr>
              </a:solidFill>
              <a:latin typeface="Titillium Web" panose="00000500000000000000" pitchFamily="2" charset="0"/>
            </a:endParaRPr>
          </a:p>
        </p:txBody>
      </p:sp>
      <p:sp>
        <p:nvSpPr>
          <p:cNvPr id="8" name="Title 7">
            <a:extLst>
              <a:ext uri="{FF2B5EF4-FFF2-40B4-BE49-F238E27FC236}">
                <a16:creationId xmlns:a16="http://schemas.microsoft.com/office/drawing/2014/main" id="{330B0380-A79E-7DEF-6AAF-61431413D85B}"/>
              </a:ext>
            </a:extLst>
          </p:cNvPr>
          <p:cNvSpPr>
            <a:spLocks noGrp="1"/>
          </p:cNvSpPr>
          <p:nvPr>
            <p:ph type="title"/>
          </p:nvPr>
        </p:nvSpPr>
        <p:spPr>
          <a:xfrm>
            <a:off x="327429" y="285706"/>
            <a:ext cx="9309550" cy="563683"/>
          </a:xfrm>
        </p:spPr>
        <p:txBody>
          <a:bodyPr/>
          <a:lstStyle/>
          <a:p>
            <a:r>
              <a:rPr lang="en-US" sz="3600">
                <a:solidFill>
                  <a:schemeClr val="tx2">
                    <a:lumMod val="25000"/>
                  </a:schemeClr>
                </a:solidFill>
                <a:latin typeface="Titillium Web" panose="00000500000000000000" pitchFamily="2" charset="0"/>
              </a:rPr>
              <a:t>Bump detection Using YOLOv5:</a:t>
            </a:r>
          </a:p>
        </p:txBody>
      </p:sp>
    </p:spTree>
    <p:extLst>
      <p:ext uri="{BB962C8B-B14F-4D97-AF65-F5344CB8AC3E}">
        <p14:creationId xmlns:p14="http://schemas.microsoft.com/office/powerpoint/2010/main" val="3482336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65303-7601-0776-86D2-6C7CA2CEB45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BE79263-C124-E061-0735-ABC5676AFDCF}"/>
              </a:ext>
            </a:extLst>
          </p:cNvPr>
          <p:cNvSpPr>
            <a:spLocks noGrp="1"/>
          </p:cNvSpPr>
          <p:nvPr>
            <p:ph type="body" sz="quarter" idx="27"/>
          </p:nvPr>
        </p:nvSpPr>
        <p:spPr>
          <a:xfrm>
            <a:off x="3618113" y="1712970"/>
            <a:ext cx="5162709" cy="420683"/>
          </a:xfrm>
        </p:spPr>
        <p:txBody>
          <a:bodyPr/>
          <a:lstStyle/>
          <a:p>
            <a:r>
              <a:rPr lang="en-US" sz="3200">
                <a:solidFill>
                  <a:schemeClr val="tx2">
                    <a:lumMod val="25000"/>
                  </a:schemeClr>
                </a:solidFill>
                <a:latin typeface="Titillium Web" panose="00000500000000000000" pitchFamily="2" charset="0"/>
              </a:rPr>
              <a:t>3. Training the model:</a:t>
            </a:r>
          </a:p>
        </p:txBody>
      </p:sp>
      <p:sp>
        <p:nvSpPr>
          <p:cNvPr id="3" name="Text Placeholder 2">
            <a:extLst>
              <a:ext uri="{FF2B5EF4-FFF2-40B4-BE49-F238E27FC236}">
                <a16:creationId xmlns:a16="http://schemas.microsoft.com/office/drawing/2014/main" id="{E99DF6DE-4499-7725-03D2-546D75292225}"/>
              </a:ext>
            </a:extLst>
          </p:cNvPr>
          <p:cNvSpPr>
            <a:spLocks noGrp="1"/>
          </p:cNvSpPr>
          <p:nvPr>
            <p:ph type="body" sz="quarter" idx="28"/>
          </p:nvPr>
        </p:nvSpPr>
        <p:spPr>
          <a:xfrm>
            <a:off x="3613556" y="2465100"/>
            <a:ext cx="7764456" cy="2479973"/>
          </a:xfrm>
        </p:spPr>
        <p:txBody>
          <a:bodyPr vert="horz" lIns="91440" tIns="45720" rIns="91440" bIns="45720" rtlCol="0" anchor="t">
            <a:noAutofit/>
          </a:bodyPr>
          <a:lstStyle/>
          <a:p>
            <a:pPr>
              <a:defRPr/>
            </a:pPr>
            <a:r>
              <a:rPr lang="en-US" sz="2800">
                <a:solidFill>
                  <a:schemeClr val="tx2">
                    <a:lumMod val="50000"/>
                  </a:schemeClr>
                </a:solidFill>
                <a:latin typeface="titillium web "/>
                <a:ea typeface="+mn-lt"/>
                <a:cs typeface="+mn-lt"/>
              </a:rPr>
              <a:t>Open the script “train.py”.</a:t>
            </a:r>
            <a:endParaRPr lang="en-US" sz="2800">
              <a:solidFill>
                <a:schemeClr val="tx2">
                  <a:lumMod val="50000"/>
                </a:schemeClr>
              </a:solidFill>
              <a:latin typeface="titillium web "/>
            </a:endParaRPr>
          </a:p>
          <a:p>
            <a:pPr>
              <a:defRPr/>
            </a:pPr>
            <a:r>
              <a:rPr lang="en-US" sz="2800">
                <a:solidFill>
                  <a:schemeClr val="tx2">
                    <a:lumMod val="50000"/>
                  </a:schemeClr>
                </a:solidFill>
                <a:latin typeface="titillium web "/>
                <a:ea typeface="+mn-lt"/>
                <a:cs typeface="+mn-lt"/>
              </a:rPr>
              <a:t>Modify the script to set the desired parameters such as --</a:t>
            </a:r>
            <a:r>
              <a:rPr lang="en-US" sz="2800" err="1">
                <a:solidFill>
                  <a:schemeClr val="tx2">
                    <a:lumMod val="50000"/>
                  </a:schemeClr>
                </a:solidFill>
                <a:latin typeface="titillium web "/>
                <a:ea typeface="+mn-lt"/>
                <a:cs typeface="+mn-lt"/>
              </a:rPr>
              <a:t>img</a:t>
            </a:r>
            <a:r>
              <a:rPr lang="en-US" sz="2800">
                <a:solidFill>
                  <a:schemeClr val="tx2">
                    <a:lumMod val="50000"/>
                  </a:schemeClr>
                </a:solidFill>
                <a:latin typeface="titillium web "/>
                <a:ea typeface="+mn-lt"/>
                <a:cs typeface="+mn-lt"/>
              </a:rPr>
              <a:t>-size, --batch-size, --epochs, --data, and --</a:t>
            </a:r>
            <a:r>
              <a:rPr lang="en-US" sz="2800" err="1">
                <a:solidFill>
                  <a:schemeClr val="tx2">
                    <a:lumMod val="50000"/>
                  </a:schemeClr>
                </a:solidFill>
                <a:latin typeface="titillium web "/>
                <a:ea typeface="+mn-lt"/>
                <a:cs typeface="+mn-lt"/>
              </a:rPr>
              <a:t>cfg</a:t>
            </a:r>
            <a:r>
              <a:rPr lang="en-US" sz="2800">
                <a:solidFill>
                  <a:schemeClr val="tx2">
                    <a:lumMod val="50000"/>
                  </a:schemeClr>
                </a:solidFill>
                <a:latin typeface="titillium web "/>
                <a:ea typeface="+mn-lt"/>
                <a:cs typeface="+mn-lt"/>
              </a:rPr>
              <a:t> according to our requirements.</a:t>
            </a:r>
            <a:endParaRPr lang="en-US" sz="2800">
              <a:solidFill>
                <a:schemeClr val="tx2">
                  <a:lumMod val="50000"/>
                </a:schemeClr>
              </a:solidFill>
              <a:latin typeface="titillium web "/>
            </a:endParaRPr>
          </a:p>
          <a:p>
            <a:pPr>
              <a:defRPr/>
            </a:pPr>
            <a:r>
              <a:rPr lang="en-US" sz="2800">
                <a:solidFill>
                  <a:schemeClr val="tx2">
                    <a:lumMod val="50000"/>
                  </a:schemeClr>
                </a:solidFill>
                <a:latin typeface="titillium web "/>
                <a:ea typeface="+mn-lt"/>
                <a:cs typeface="+mn-lt"/>
              </a:rPr>
              <a:t>Run Script.</a:t>
            </a:r>
            <a:r>
              <a:rPr lang="en-US" sz="2000">
                <a:solidFill>
                  <a:schemeClr val="tx2">
                    <a:lumMod val="50000"/>
                  </a:schemeClr>
                </a:solidFill>
                <a:latin typeface="titillium web "/>
                <a:ea typeface="+mn-lt"/>
                <a:cs typeface="+mn-lt"/>
              </a:rPr>
              <a:t> </a:t>
            </a:r>
            <a:endParaRPr lang="en-US" sz="2000">
              <a:solidFill>
                <a:schemeClr val="tx2">
                  <a:lumMod val="50000"/>
                </a:schemeClr>
              </a:solidFill>
              <a:latin typeface="titillium web "/>
            </a:endParaRPr>
          </a:p>
          <a:p>
            <a:pPr algn="just">
              <a:lnSpc>
                <a:spcPct val="90000"/>
              </a:lnSpc>
              <a:spcBef>
                <a:spcPts val="1000"/>
              </a:spcBef>
              <a:spcAft>
                <a:spcPts val="0"/>
              </a:spcAft>
              <a:defRPr/>
            </a:pPr>
            <a:endParaRPr lang="en-US" sz="2800">
              <a:solidFill>
                <a:schemeClr val="accent1">
                  <a:lumMod val="50000"/>
                </a:schemeClr>
              </a:solidFill>
              <a:latin typeface="Titillium Web"/>
            </a:endParaRPr>
          </a:p>
          <a:p>
            <a:pPr algn="just"/>
            <a:endParaRPr lang="en-US" sz="2800">
              <a:solidFill>
                <a:schemeClr val="accent1">
                  <a:lumMod val="50000"/>
                </a:schemeClr>
              </a:solidFill>
              <a:latin typeface="Titillium Web" panose="00000500000000000000" pitchFamily="2" charset="0"/>
            </a:endParaRPr>
          </a:p>
          <a:p>
            <a:endParaRPr lang="en-US" sz="2400">
              <a:solidFill>
                <a:schemeClr val="tx2">
                  <a:lumMod val="25000"/>
                </a:schemeClr>
              </a:solidFill>
              <a:latin typeface="Titillium Web" panose="00000500000000000000" pitchFamily="2" charset="0"/>
            </a:endParaRPr>
          </a:p>
        </p:txBody>
      </p:sp>
      <p:sp>
        <p:nvSpPr>
          <p:cNvPr id="8" name="Title 7">
            <a:extLst>
              <a:ext uri="{FF2B5EF4-FFF2-40B4-BE49-F238E27FC236}">
                <a16:creationId xmlns:a16="http://schemas.microsoft.com/office/drawing/2014/main" id="{32DC4E58-2EDA-7F53-A48D-5EFD78ACDDB5}"/>
              </a:ext>
            </a:extLst>
          </p:cNvPr>
          <p:cNvSpPr>
            <a:spLocks noGrp="1"/>
          </p:cNvSpPr>
          <p:nvPr>
            <p:ph type="title"/>
          </p:nvPr>
        </p:nvSpPr>
        <p:spPr>
          <a:xfrm>
            <a:off x="327429" y="285706"/>
            <a:ext cx="9309550" cy="563683"/>
          </a:xfrm>
        </p:spPr>
        <p:txBody>
          <a:bodyPr/>
          <a:lstStyle/>
          <a:p>
            <a:r>
              <a:rPr lang="en-US" sz="3600">
                <a:solidFill>
                  <a:schemeClr val="tx2">
                    <a:lumMod val="25000"/>
                  </a:schemeClr>
                </a:solidFill>
                <a:latin typeface="Titillium Web" panose="00000500000000000000" pitchFamily="2" charset="0"/>
              </a:rPr>
              <a:t>Bump detection Using YOLOv5:</a:t>
            </a:r>
          </a:p>
        </p:txBody>
      </p:sp>
    </p:spTree>
    <p:extLst>
      <p:ext uri="{BB962C8B-B14F-4D97-AF65-F5344CB8AC3E}">
        <p14:creationId xmlns:p14="http://schemas.microsoft.com/office/powerpoint/2010/main" val="3815832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43DC18-B4AD-AFF2-58CD-752196F5064A}"/>
              </a:ext>
            </a:extLst>
          </p:cNvPr>
          <p:cNvSpPr>
            <a:spLocks noGrp="1"/>
          </p:cNvSpPr>
          <p:nvPr>
            <p:ph type="body" sz="quarter" idx="29"/>
          </p:nvPr>
        </p:nvSpPr>
        <p:spPr>
          <a:xfrm>
            <a:off x="5102596" y="2642897"/>
            <a:ext cx="6658708" cy="4251916"/>
          </a:xfrm>
        </p:spPr>
        <p:txBody>
          <a:bodyPr/>
          <a:lstStyle/>
          <a:p>
            <a:pPr marL="285750" indent="-285750">
              <a:buFont typeface="Arial" panose="020B0604020202020204" pitchFamily="34" charset="0"/>
              <a:buChar char="•"/>
            </a:pPr>
            <a:r>
              <a:rPr lang="en-US" sz="2800">
                <a:latin typeface="Titillium Web" panose="00000500000000000000" pitchFamily="2" charset="0"/>
              </a:rPr>
              <a:t>Choose a programming environment.</a:t>
            </a:r>
          </a:p>
          <a:p>
            <a:pPr marL="285750" indent="-285750">
              <a:buFont typeface="Arial" panose="020B0604020202020204" pitchFamily="34" charset="0"/>
              <a:buChar char="•"/>
            </a:pPr>
            <a:r>
              <a:rPr lang="en-US" sz="2800">
                <a:latin typeface="Titillium Web" panose="00000500000000000000" pitchFamily="2" charset="0"/>
              </a:rPr>
              <a:t>Import libraries and tools.</a:t>
            </a:r>
          </a:p>
          <a:p>
            <a:pPr marL="285750" indent="-285750">
              <a:buFont typeface="Arial" panose="020B0604020202020204" pitchFamily="34" charset="0"/>
              <a:buChar char="•"/>
            </a:pPr>
            <a:r>
              <a:rPr lang="en-US" sz="2800">
                <a:latin typeface="Titillium Web" panose="00000500000000000000" pitchFamily="2" charset="0"/>
              </a:rPr>
              <a:t>Writing the commands responsible for Configuration of the model.</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endParaRPr lang="en-US" sz="2800"/>
          </a:p>
        </p:txBody>
      </p:sp>
      <p:sp>
        <p:nvSpPr>
          <p:cNvPr id="4" name="Footer Placeholder 3">
            <a:extLst>
              <a:ext uri="{FF2B5EF4-FFF2-40B4-BE49-F238E27FC236}">
                <a16:creationId xmlns:a16="http://schemas.microsoft.com/office/drawing/2014/main" id="{A150670E-DA61-C60C-6084-D5E52A0A94AB}"/>
              </a:ext>
            </a:extLst>
          </p:cNvPr>
          <p:cNvSpPr>
            <a:spLocks noGrp="1"/>
          </p:cNvSpPr>
          <p:nvPr>
            <p:ph type="ftr" sz="quarter" idx="30"/>
          </p:nvPr>
        </p:nvSpPr>
        <p:spPr/>
        <p:txBody>
          <a:bodyPr/>
          <a:lstStyle/>
          <a:p>
            <a:r>
              <a:rPr lang="ar-EG" noProof="0"/>
              <a:t>ل</a:t>
            </a:r>
            <a:r>
              <a:rPr lang="en-US" noProof="0">
                <a:solidFill>
                  <a:srgbClr val="002060"/>
                </a:solidFill>
              </a:rPr>
              <a:t>Bump Detection</a:t>
            </a:r>
          </a:p>
        </p:txBody>
      </p:sp>
      <p:sp>
        <p:nvSpPr>
          <p:cNvPr id="5" name="Title 7">
            <a:extLst>
              <a:ext uri="{FF2B5EF4-FFF2-40B4-BE49-F238E27FC236}">
                <a16:creationId xmlns:a16="http://schemas.microsoft.com/office/drawing/2014/main" id="{1DE96C93-A55C-C2F2-EECB-8990B66E29CD}"/>
              </a:ext>
            </a:extLst>
          </p:cNvPr>
          <p:cNvSpPr txBox="1">
            <a:spLocks/>
          </p:cNvSpPr>
          <p:nvPr/>
        </p:nvSpPr>
        <p:spPr>
          <a:xfrm>
            <a:off x="484632" y="274955"/>
            <a:ext cx="9309550" cy="56368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bg1"/>
                </a:solidFill>
                <a:latin typeface="+mn-lt"/>
                <a:ea typeface="+mj-ea"/>
                <a:cs typeface="+mj-cs"/>
              </a:defRPr>
            </a:lvl1pPr>
          </a:lstStyle>
          <a:p>
            <a:r>
              <a:rPr lang="en-US" sz="3600">
                <a:solidFill>
                  <a:schemeClr val="tx2">
                    <a:lumMod val="25000"/>
                  </a:schemeClr>
                </a:solidFill>
                <a:latin typeface="Titillium Web" panose="00000500000000000000" pitchFamily="2" charset="0"/>
              </a:rPr>
              <a:t>Bump detection Using YOLOv5:</a:t>
            </a:r>
          </a:p>
        </p:txBody>
      </p:sp>
      <p:sp>
        <p:nvSpPr>
          <p:cNvPr id="6" name="Text Placeholder 1">
            <a:extLst>
              <a:ext uri="{FF2B5EF4-FFF2-40B4-BE49-F238E27FC236}">
                <a16:creationId xmlns:a16="http://schemas.microsoft.com/office/drawing/2014/main" id="{8458F407-77B3-C271-C29D-B8FC4970A1D6}"/>
              </a:ext>
            </a:extLst>
          </p:cNvPr>
          <p:cNvSpPr txBox="1">
            <a:spLocks/>
          </p:cNvSpPr>
          <p:nvPr/>
        </p:nvSpPr>
        <p:spPr>
          <a:xfrm>
            <a:off x="5139407" y="1666541"/>
            <a:ext cx="6471137" cy="563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solidFill>
                  <a:schemeClr val="tx2">
                    <a:lumMod val="25000"/>
                  </a:schemeClr>
                </a:solidFill>
                <a:latin typeface="Titillium Web" panose="00000500000000000000" pitchFamily="2" charset="0"/>
              </a:rPr>
              <a:t>2. Configuration of the model:</a:t>
            </a:r>
          </a:p>
        </p:txBody>
      </p:sp>
    </p:spTree>
    <p:extLst>
      <p:ext uri="{BB962C8B-B14F-4D97-AF65-F5344CB8AC3E}">
        <p14:creationId xmlns:p14="http://schemas.microsoft.com/office/powerpoint/2010/main" val="254764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rosswalk on a road&#10;&#10;Description automatically generated">
            <a:extLst>
              <a:ext uri="{FF2B5EF4-FFF2-40B4-BE49-F238E27FC236}">
                <a16:creationId xmlns:a16="http://schemas.microsoft.com/office/drawing/2014/main" id="{35732A0A-DCD2-DA0C-672B-6F7F6E740860}"/>
              </a:ext>
            </a:extLst>
          </p:cNvPr>
          <p:cNvPicPr>
            <a:picLocks noGrp="1" noChangeAspect="1"/>
          </p:cNvPicPr>
          <p:nvPr>
            <p:ph type="pic" sz="quarter" idx="37"/>
          </p:nvPr>
        </p:nvPicPr>
        <p:blipFill>
          <a:blip r:embed="rId2"/>
          <a:srcRect l="2750" r="2750"/>
          <a:stretch/>
        </p:blipFill>
        <p:spPr>
          <a:xfrm>
            <a:off x="2503100" y="1350117"/>
            <a:ext cx="4464324" cy="4731623"/>
          </a:xfrm>
        </p:spPr>
      </p:pic>
      <p:pic>
        <p:nvPicPr>
          <p:cNvPr id="19" name="Picture Placeholder 18">
            <a:extLst>
              <a:ext uri="{FF2B5EF4-FFF2-40B4-BE49-F238E27FC236}">
                <a16:creationId xmlns:a16="http://schemas.microsoft.com/office/drawing/2014/main" id="{10FD7194-D4BF-EB6D-B9EC-7B421E578B96}"/>
              </a:ext>
            </a:extLst>
          </p:cNvPr>
          <p:cNvPicPr>
            <a:picLocks noGrp="1" noChangeAspect="1"/>
          </p:cNvPicPr>
          <p:nvPr>
            <p:ph type="pic" sz="quarter" idx="38"/>
          </p:nvPr>
        </p:nvPicPr>
        <p:blipFill>
          <a:blip r:embed="rId3"/>
          <a:srcRect l="2528" r="2528"/>
          <a:stretch/>
        </p:blipFill>
        <p:spPr>
          <a:xfrm>
            <a:off x="7351865" y="1350117"/>
            <a:ext cx="4464326" cy="4732636"/>
          </a:xfrm>
        </p:spPr>
      </p:pic>
      <p:sp>
        <p:nvSpPr>
          <p:cNvPr id="13" name="TextBox 12">
            <a:extLst>
              <a:ext uri="{FF2B5EF4-FFF2-40B4-BE49-F238E27FC236}">
                <a16:creationId xmlns:a16="http://schemas.microsoft.com/office/drawing/2014/main" id="{E9A0CCC7-6C58-370E-ED96-922168CC91AE}"/>
              </a:ext>
            </a:extLst>
          </p:cNvPr>
          <p:cNvSpPr txBox="1"/>
          <p:nvPr/>
        </p:nvSpPr>
        <p:spPr>
          <a:xfrm>
            <a:off x="831395" y="321830"/>
            <a:ext cx="72143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dirty="0">
                <a:solidFill>
                  <a:schemeClr val="tx2">
                    <a:lumMod val="50000"/>
                  </a:schemeClr>
                </a:solidFill>
                <a:latin typeface="titillium web "/>
                <a:ea typeface="Aptos"/>
                <a:cs typeface="Aptos"/>
              </a:rPr>
              <a:t>Training operation</a:t>
            </a:r>
            <a:r>
              <a:rPr lang="en-GB" sz="2800" b="1" dirty="0">
                <a:latin typeface="Aptos"/>
                <a:ea typeface="Aptos"/>
                <a:cs typeface="Aptos"/>
              </a:rPr>
              <a:t> </a:t>
            </a:r>
            <a:endParaRPr lang="en-GB" sz="1800" b="1" dirty="0">
              <a:solidFill>
                <a:prstClr val="white"/>
              </a:solidFill>
              <a:latin typeface="Posterama" panose="020B0504020200020000" pitchFamily="34" charset="0"/>
              <a:ea typeface="微软雅黑"/>
              <a:cs typeface="Posterama" panose="020B0504020200020000" pitchFamily="34" charset="0"/>
            </a:endParaRPr>
          </a:p>
        </p:txBody>
      </p:sp>
      <p:pic>
        <p:nvPicPr>
          <p:cNvPr id="21" name="Picture 20">
            <a:extLst>
              <a:ext uri="{FF2B5EF4-FFF2-40B4-BE49-F238E27FC236}">
                <a16:creationId xmlns:a16="http://schemas.microsoft.com/office/drawing/2014/main" id="{A1362C4B-9283-6A48-F261-641C08AB7139}"/>
              </a:ext>
            </a:extLst>
          </p:cNvPr>
          <p:cNvPicPr>
            <a:picLocks noChangeAspect="1"/>
          </p:cNvPicPr>
          <p:nvPr/>
        </p:nvPicPr>
        <p:blipFill>
          <a:blip r:embed="rId4"/>
          <a:stretch>
            <a:fillRect/>
          </a:stretch>
        </p:blipFill>
        <p:spPr>
          <a:xfrm>
            <a:off x="8112416" y="3984804"/>
            <a:ext cx="2943225" cy="1657350"/>
          </a:xfrm>
          <a:prstGeom prst="rect">
            <a:avLst/>
          </a:prstGeom>
        </p:spPr>
      </p:pic>
      <p:pic>
        <p:nvPicPr>
          <p:cNvPr id="27" name="Picture Placeholder 26" descr="A number on a black background&#10;&#10;Description automatically generated">
            <a:extLst>
              <a:ext uri="{FF2B5EF4-FFF2-40B4-BE49-F238E27FC236}">
                <a16:creationId xmlns:a16="http://schemas.microsoft.com/office/drawing/2014/main" id="{BB47C909-8641-82C5-AEBA-7363C5BDDCB3}"/>
              </a:ext>
            </a:extLst>
          </p:cNvPr>
          <p:cNvPicPr>
            <a:picLocks noGrp="1" noChangeAspect="1"/>
          </p:cNvPicPr>
          <p:nvPr>
            <p:ph type="pic" sz="quarter" idx="36"/>
          </p:nvPr>
        </p:nvPicPr>
        <p:blipFill>
          <a:blip r:embed="rId5"/>
          <a:srcRect l="24077" r="24077"/>
          <a:stretch/>
        </p:blipFill>
        <p:spPr>
          <a:xfrm>
            <a:off x="2695018" y="4003789"/>
            <a:ext cx="3609438" cy="1699639"/>
          </a:xfrm>
        </p:spPr>
      </p:pic>
    </p:spTree>
    <p:extLst>
      <p:ext uri="{BB962C8B-B14F-4D97-AF65-F5344CB8AC3E}">
        <p14:creationId xmlns:p14="http://schemas.microsoft.com/office/powerpoint/2010/main" val="2310577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0-#ppt_w/2"/>
                                          </p:val>
                                        </p:tav>
                                        <p:tav tm="100000">
                                          <p:val>
                                            <p:strVal val="#ppt_x"/>
                                          </p:val>
                                        </p:tav>
                                      </p:tavLst>
                                    </p:anim>
                                    <p:anim calcmode="lin" valueType="num">
                                      <p:cBhvr additive="base">
                                        <p:cTn id="8"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65303-7601-0776-86D2-6C7CA2CEB45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BE79263-C124-E061-0735-ABC5676AFDCF}"/>
              </a:ext>
            </a:extLst>
          </p:cNvPr>
          <p:cNvSpPr>
            <a:spLocks noGrp="1"/>
          </p:cNvSpPr>
          <p:nvPr>
            <p:ph type="body" sz="quarter" idx="27"/>
          </p:nvPr>
        </p:nvSpPr>
        <p:spPr>
          <a:xfrm>
            <a:off x="3618113" y="1712970"/>
            <a:ext cx="5162709" cy="420683"/>
          </a:xfrm>
        </p:spPr>
        <p:txBody>
          <a:bodyPr/>
          <a:lstStyle/>
          <a:p>
            <a:r>
              <a:rPr lang="en-US" sz="3200">
                <a:solidFill>
                  <a:schemeClr val="tx2">
                    <a:lumMod val="25000"/>
                  </a:schemeClr>
                </a:solidFill>
                <a:latin typeface="Titillium Web" panose="00000500000000000000" pitchFamily="2" charset="0"/>
              </a:rPr>
              <a:t>3. Training the model:</a:t>
            </a:r>
          </a:p>
        </p:txBody>
      </p:sp>
      <p:sp>
        <p:nvSpPr>
          <p:cNvPr id="3" name="Text Placeholder 2">
            <a:extLst>
              <a:ext uri="{FF2B5EF4-FFF2-40B4-BE49-F238E27FC236}">
                <a16:creationId xmlns:a16="http://schemas.microsoft.com/office/drawing/2014/main" id="{E99DF6DE-4499-7725-03D2-546D75292225}"/>
              </a:ext>
            </a:extLst>
          </p:cNvPr>
          <p:cNvSpPr>
            <a:spLocks noGrp="1"/>
          </p:cNvSpPr>
          <p:nvPr>
            <p:ph type="body" sz="quarter" idx="28"/>
          </p:nvPr>
        </p:nvSpPr>
        <p:spPr>
          <a:xfrm>
            <a:off x="3613556" y="2465100"/>
            <a:ext cx="7764456" cy="2479973"/>
          </a:xfrm>
        </p:spPr>
        <p:txBody>
          <a:bodyPr vert="horz" lIns="91440" tIns="45720" rIns="91440" bIns="45720" rtlCol="0" anchor="t">
            <a:noAutofit/>
          </a:bodyPr>
          <a:lstStyle/>
          <a:p>
            <a:pPr>
              <a:defRPr/>
            </a:pPr>
            <a:r>
              <a:rPr lang="en-US" sz="2800">
                <a:solidFill>
                  <a:schemeClr val="tx2">
                    <a:lumMod val="50000"/>
                  </a:schemeClr>
                </a:solidFill>
                <a:latin typeface="titillium web "/>
                <a:ea typeface="+mn-lt"/>
                <a:cs typeface="+mn-lt"/>
              </a:rPr>
              <a:t>Open the script “train.py”.</a:t>
            </a:r>
            <a:endParaRPr lang="en-US" sz="2800">
              <a:solidFill>
                <a:schemeClr val="tx2">
                  <a:lumMod val="50000"/>
                </a:schemeClr>
              </a:solidFill>
              <a:latin typeface="titillium web "/>
            </a:endParaRPr>
          </a:p>
          <a:p>
            <a:pPr>
              <a:defRPr/>
            </a:pPr>
            <a:r>
              <a:rPr lang="en-US" sz="2800">
                <a:solidFill>
                  <a:schemeClr val="tx2">
                    <a:lumMod val="50000"/>
                  </a:schemeClr>
                </a:solidFill>
                <a:latin typeface="titillium web "/>
                <a:ea typeface="+mn-lt"/>
                <a:cs typeface="+mn-lt"/>
              </a:rPr>
              <a:t>Modify the script to set the desired parameters such as --</a:t>
            </a:r>
            <a:r>
              <a:rPr lang="en-US" sz="2800" err="1">
                <a:solidFill>
                  <a:schemeClr val="tx2">
                    <a:lumMod val="50000"/>
                  </a:schemeClr>
                </a:solidFill>
                <a:latin typeface="titillium web "/>
                <a:ea typeface="+mn-lt"/>
                <a:cs typeface="+mn-lt"/>
              </a:rPr>
              <a:t>img</a:t>
            </a:r>
            <a:r>
              <a:rPr lang="en-US" sz="2800">
                <a:solidFill>
                  <a:schemeClr val="tx2">
                    <a:lumMod val="50000"/>
                  </a:schemeClr>
                </a:solidFill>
                <a:latin typeface="titillium web "/>
                <a:ea typeface="+mn-lt"/>
                <a:cs typeface="+mn-lt"/>
              </a:rPr>
              <a:t>-size, --batch-size, --epochs, --data, and --</a:t>
            </a:r>
            <a:r>
              <a:rPr lang="en-US" sz="2800" err="1">
                <a:solidFill>
                  <a:schemeClr val="tx2">
                    <a:lumMod val="50000"/>
                  </a:schemeClr>
                </a:solidFill>
                <a:latin typeface="titillium web "/>
                <a:ea typeface="+mn-lt"/>
                <a:cs typeface="+mn-lt"/>
              </a:rPr>
              <a:t>cfg</a:t>
            </a:r>
            <a:r>
              <a:rPr lang="en-US" sz="2800">
                <a:solidFill>
                  <a:schemeClr val="tx2">
                    <a:lumMod val="50000"/>
                  </a:schemeClr>
                </a:solidFill>
                <a:latin typeface="titillium web "/>
                <a:ea typeface="+mn-lt"/>
                <a:cs typeface="+mn-lt"/>
              </a:rPr>
              <a:t> according to our requirements.</a:t>
            </a:r>
            <a:endParaRPr lang="en-US" sz="2800">
              <a:solidFill>
                <a:schemeClr val="tx2">
                  <a:lumMod val="50000"/>
                </a:schemeClr>
              </a:solidFill>
              <a:latin typeface="titillium web "/>
            </a:endParaRPr>
          </a:p>
          <a:p>
            <a:pPr>
              <a:defRPr/>
            </a:pPr>
            <a:r>
              <a:rPr lang="en-US" sz="2800">
                <a:solidFill>
                  <a:schemeClr val="tx2">
                    <a:lumMod val="50000"/>
                  </a:schemeClr>
                </a:solidFill>
                <a:latin typeface="titillium web "/>
                <a:ea typeface="+mn-lt"/>
                <a:cs typeface="+mn-lt"/>
              </a:rPr>
              <a:t>Run Script.</a:t>
            </a:r>
            <a:r>
              <a:rPr lang="en-US" sz="2000">
                <a:solidFill>
                  <a:schemeClr val="tx2">
                    <a:lumMod val="50000"/>
                  </a:schemeClr>
                </a:solidFill>
                <a:latin typeface="titillium web "/>
                <a:ea typeface="+mn-lt"/>
                <a:cs typeface="+mn-lt"/>
              </a:rPr>
              <a:t> </a:t>
            </a:r>
            <a:endParaRPr lang="en-US" sz="2000">
              <a:solidFill>
                <a:schemeClr val="tx2">
                  <a:lumMod val="50000"/>
                </a:schemeClr>
              </a:solidFill>
              <a:latin typeface="titillium web "/>
            </a:endParaRPr>
          </a:p>
          <a:p>
            <a:pPr algn="just">
              <a:lnSpc>
                <a:spcPct val="90000"/>
              </a:lnSpc>
              <a:spcBef>
                <a:spcPts val="1000"/>
              </a:spcBef>
              <a:spcAft>
                <a:spcPts val="0"/>
              </a:spcAft>
              <a:defRPr/>
            </a:pPr>
            <a:endParaRPr lang="en-US" sz="2800">
              <a:solidFill>
                <a:schemeClr val="accent1">
                  <a:lumMod val="50000"/>
                </a:schemeClr>
              </a:solidFill>
              <a:latin typeface="Titillium Web"/>
            </a:endParaRPr>
          </a:p>
          <a:p>
            <a:pPr algn="just"/>
            <a:endParaRPr lang="en-US" sz="2800">
              <a:solidFill>
                <a:schemeClr val="accent1">
                  <a:lumMod val="50000"/>
                </a:schemeClr>
              </a:solidFill>
              <a:latin typeface="Titillium Web" panose="00000500000000000000" pitchFamily="2" charset="0"/>
            </a:endParaRPr>
          </a:p>
          <a:p>
            <a:endParaRPr lang="en-US" sz="2400">
              <a:solidFill>
                <a:schemeClr val="tx2">
                  <a:lumMod val="25000"/>
                </a:schemeClr>
              </a:solidFill>
              <a:latin typeface="Titillium Web" panose="00000500000000000000" pitchFamily="2" charset="0"/>
            </a:endParaRPr>
          </a:p>
        </p:txBody>
      </p:sp>
      <p:sp>
        <p:nvSpPr>
          <p:cNvPr id="8" name="Title 7">
            <a:extLst>
              <a:ext uri="{FF2B5EF4-FFF2-40B4-BE49-F238E27FC236}">
                <a16:creationId xmlns:a16="http://schemas.microsoft.com/office/drawing/2014/main" id="{32DC4E58-2EDA-7F53-A48D-5EFD78ACDDB5}"/>
              </a:ext>
            </a:extLst>
          </p:cNvPr>
          <p:cNvSpPr>
            <a:spLocks noGrp="1"/>
          </p:cNvSpPr>
          <p:nvPr>
            <p:ph type="title"/>
          </p:nvPr>
        </p:nvSpPr>
        <p:spPr>
          <a:xfrm>
            <a:off x="327429" y="285706"/>
            <a:ext cx="9309550" cy="563683"/>
          </a:xfrm>
        </p:spPr>
        <p:txBody>
          <a:bodyPr/>
          <a:lstStyle/>
          <a:p>
            <a:r>
              <a:rPr lang="en-US" sz="3600">
                <a:solidFill>
                  <a:schemeClr val="tx2">
                    <a:lumMod val="25000"/>
                  </a:schemeClr>
                </a:solidFill>
                <a:latin typeface="Titillium Web" panose="00000500000000000000" pitchFamily="2" charset="0"/>
              </a:rPr>
              <a:t>Bump detection Using YOLOv5:</a:t>
            </a:r>
          </a:p>
        </p:txBody>
      </p:sp>
    </p:spTree>
    <p:extLst>
      <p:ext uri="{BB962C8B-B14F-4D97-AF65-F5344CB8AC3E}">
        <p14:creationId xmlns:p14="http://schemas.microsoft.com/office/powerpoint/2010/main" val="3815832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EFF25-4183-A106-0383-48FA7FE11BB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2DA1529-B730-8E25-10B0-35DF48293F9F}"/>
              </a:ext>
            </a:extLst>
          </p:cNvPr>
          <p:cNvSpPr>
            <a:spLocks noGrp="1"/>
          </p:cNvSpPr>
          <p:nvPr>
            <p:ph type="body" sz="quarter" idx="29"/>
          </p:nvPr>
        </p:nvSpPr>
        <p:spPr>
          <a:xfrm>
            <a:off x="5213032" y="2499331"/>
            <a:ext cx="6658708" cy="4251916"/>
          </a:xfrm>
        </p:spPr>
        <p:txBody>
          <a:bodyPr vert="horz" lIns="91440" tIns="45720" rIns="91440" bIns="45720" rtlCol="0" anchor="t">
            <a:noAutofit/>
          </a:bodyPr>
          <a:lstStyle/>
          <a:p>
            <a:pPr marL="457200" indent="-457200">
              <a:buChar char="•"/>
            </a:pPr>
            <a:r>
              <a:rPr lang="en-US" sz="2000">
                <a:latin typeface="titillium web "/>
                <a:ea typeface="+mn-lt"/>
                <a:cs typeface="+mn-lt"/>
              </a:rPr>
              <a:t>   </a:t>
            </a:r>
            <a:r>
              <a:rPr lang="en-US" sz="2800">
                <a:latin typeface="titillium web "/>
                <a:ea typeface="+mn-lt"/>
                <a:cs typeface="+mn-lt"/>
              </a:rPr>
              <a:t>Open the script “detect.py”.</a:t>
            </a:r>
            <a:endParaRPr lang="en-US"/>
          </a:p>
          <a:p>
            <a:pPr marL="514350" indent="-514350">
              <a:buChar char="•"/>
            </a:pPr>
            <a:r>
              <a:rPr lang="en-US" sz="2800">
                <a:latin typeface="titillium web "/>
                <a:ea typeface="+mn-lt"/>
                <a:cs typeface="+mn-lt"/>
              </a:rPr>
              <a:t>   Modify the script to set the desired parameters such as --source and --weights according to our requirements.</a:t>
            </a:r>
            <a:endParaRPr lang="en-US" sz="2800">
              <a:latin typeface="titillium web "/>
            </a:endParaRPr>
          </a:p>
          <a:p>
            <a:pPr marL="514350" indent="-514350">
              <a:buChar char="•"/>
            </a:pPr>
            <a:r>
              <a:rPr lang="en-US" sz="2800">
                <a:latin typeface="titillium web "/>
                <a:ea typeface="+mn-lt"/>
                <a:cs typeface="+mn-lt"/>
              </a:rPr>
              <a:t>  Run Script.</a:t>
            </a:r>
            <a:endParaRPr lang="en-US" sz="2800">
              <a:latin typeface="titillium web "/>
            </a:endParaRPr>
          </a:p>
          <a:p>
            <a:pPr>
              <a:buChar char="•"/>
            </a:pPr>
            <a:endParaRPr lang="en-US" sz="2800">
              <a:latin typeface="titillium web "/>
            </a:endParaRPr>
          </a:p>
          <a:p>
            <a:pPr marL="285750" indent="-285750">
              <a:buChar char="•"/>
            </a:pPr>
            <a:endParaRPr lang="en-US" sz="2800"/>
          </a:p>
          <a:p>
            <a:pPr marL="285750" indent="-285750">
              <a:buChar char="•"/>
            </a:pPr>
            <a:endParaRPr lang="en-US" sz="2800"/>
          </a:p>
        </p:txBody>
      </p:sp>
      <p:sp>
        <p:nvSpPr>
          <p:cNvPr id="4" name="Footer Placeholder 3">
            <a:extLst>
              <a:ext uri="{FF2B5EF4-FFF2-40B4-BE49-F238E27FC236}">
                <a16:creationId xmlns:a16="http://schemas.microsoft.com/office/drawing/2014/main" id="{FCCDCE88-3C5B-94B6-98BA-117717BB3164}"/>
              </a:ext>
            </a:extLst>
          </p:cNvPr>
          <p:cNvSpPr>
            <a:spLocks noGrp="1"/>
          </p:cNvSpPr>
          <p:nvPr>
            <p:ph type="ftr" sz="quarter" idx="30"/>
          </p:nvPr>
        </p:nvSpPr>
        <p:spPr/>
        <p:txBody>
          <a:bodyPr/>
          <a:lstStyle/>
          <a:p>
            <a:r>
              <a:rPr lang="ar-EG" noProof="0" dirty="0"/>
              <a:t>ل</a:t>
            </a:r>
            <a:r>
              <a:rPr lang="en-US" noProof="0" dirty="0">
                <a:solidFill>
                  <a:srgbClr val="002060"/>
                </a:solidFill>
              </a:rPr>
              <a:t>Bump Detection</a:t>
            </a:r>
          </a:p>
        </p:txBody>
      </p:sp>
      <p:sp>
        <p:nvSpPr>
          <p:cNvPr id="5" name="Title 7">
            <a:extLst>
              <a:ext uri="{FF2B5EF4-FFF2-40B4-BE49-F238E27FC236}">
                <a16:creationId xmlns:a16="http://schemas.microsoft.com/office/drawing/2014/main" id="{9BFCCFAB-3622-A223-DF18-4ED13AC24812}"/>
              </a:ext>
            </a:extLst>
          </p:cNvPr>
          <p:cNvSpPr txBox="1">
            <a:spLocks/>
          </p:cNvSpPr>
          <p:nvPr/>
        </p:nvSpPr>
        <p:spPr>
          <a:xfrm>
            <a:off x="484632" y="274955"/>
            <a:ext cx="9309550" cy="56368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bg1"/>
                </a:solidFill>
                <a:latin typeface="+mn-lt"/>
                <a:ea typeface="+mj-ea"/>
                <a:cs typeface="+mj-cs"/>
              </a:defRPr>
            </a:lvl1pPr>
          </a:lstStyle>
          <a:p>
            <a:r>
              <a:rPr lang="en-US" sz="3600" dirty="0">
                <a:solidFill>
                  <a:schemeClr val="tx2">
                    <a:lumMod val="25000"/>
                  </a:schemeClr>
                </a:solidFill>
                <a:latin typeface="Titillium Web" panose="00000500000000000000" pitchFamily="2" charset="0"/>
              </a:rPr>
              <a:t>Bump detection Using YOLOv5:</a:t>
            </a:r>
          </a:p>
        </p:txBody>
      </p:sp>
      <p:sp>
        <p:nvSpPr>
          <p:cNvPr id="6" name="Text Placeholder 1">
            <a:extLst>
              <a:ext uri="{FF2B5EF4-FFF2-40B4-BE49-F238E27FC236}">
                <a16:creationId xmlns:a16="http://schemas.microsoft.com/office/drawing/2014/main" id="{623ADD16-FE1A-91C6-C5DC-B0C83EFD86AB}"/>
              </a:ext>
            </a:extLst>
          </p:cNvPr>
          <p:cNvSpPr txBox="1">
            <a:spLocks/>
          </p:cNvSpPr>
          <p:nvPr/>
        </p:nvSpPr>
        <p:spPr>
          <a:xfrm>
            <a:off x="5216711" y="1434628"/>
            <a:ext cx="6471137" cy="563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tx2">
                    <a:lumMod val="25000"/>
                  </a:schemeClr>
                </a:solidFill>
                <a:latin typeface="Titillium Web" panose="00000500000000000000" pitchFamily="2" charset="0"/>
              </a:rPr>
              <a:t>4. Testing the trained model:</a:t>
            </a:r>
          </a:p>
        </p:txBody>
      </p:sp>
    </p:spTree>
    <p:extLst>
      <p:ext uri="{BB962C8B-B14F-4D97-AF65-F5344CB8AC3E}">
        <p14:creationId xmlns:p14="http://schemas.microsoft.com/office/powerpoint/2010/main" val="3166002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A4FE01-902B-CC39-6C7F-11EFA3B4C0E3}"/>
              </a:ext>
            </a:extLst>
          </p:cNvPr>
          <p:cNvSpPr>
            <a:spLocks noGrp="1"/>
          </p:cNvSpPr>
          <p:nvPr>
            <p:ph type="body" sz="quarter" idx="32"/>
          </p:nvPr>
        </p:nvSpPr>
        <p:spPr>
          <a:xfrm>
            <a:off x="838200" y="2940866"/>
            <a:ext cx="1865376" cy="56816"/>
          </a:xfrm>
        </p:spPr>
        <p:txBody>
          <a:bodyPr/>
          <a:lstStyle/>
          <a:p>
            <a:endParaRPr lang="en-GB"/>
          </a:p>
        </p:txBody>
      </p:sp>
      <p:sp>
        <p:nvSpPr>
          <p:cNvPr id="3" name="Text Placeholder 2">
            <a:extLst>
              <a:ext uri="{FF2B5EF4-FFF2-40B4-BE49-F238E27FC236}">
                <a16:creationId xmlns:a16="http://schemas.microsoft.com/office/drawing/2014/main" id="{C45803B0-0EC4-6D36-6BAA-54B24D023894}"/>
              </a:ext>
            </a:extLst>
          </p:cNvPr>
          <p:cNvSpPr>
            <a:spLocks noGrp="1"/>
          </p:cNvSpPr>
          <p:nvPr>
            <p:ph type="body" sz="quarter" idx="50"/>
          </p:nvPr>
        </p:nvSpPr>
        <p:spPr>
          <a:xfrm>
            <a:off x="3000303" y="2940866"/>
            <a:ext cx="1867186" cy="53357"/>
          </a:xfrm>
        </p:spPr>
        <p:txBody>
          <a:bodyPr/>
          <a:lstStyle/>
          <a:p>
            <a:endParaRPr lang="en-GB"/>
          </a:p>
        </p:txBody>
      </p:sp>
      <p:sp>
        <p:nvSpPr>
          <p:cNvPr id="4" name="Text Placeholder 3">
            <a:extLst>
              <a:ext uri="{FF2B5EF4-FFF2-40B4-BE49-F238E27FC236}">
                <a16:creationId xmlns:a16="http://schemas.microsoft.com/office/drawing/2014/main" id="{8DB8864C-1C3B-0F72-6350-0FB2243E70D9}"/>
              </a:ext>
            </a:extLst>
          </p:cNvPr>
          <p:cNvSpPr>
            <a:spLocks noGrp="1"/>
          </p:cNvSpPr>
          <p:nvPr>
            <p:ph type="body" sz="quarter" idx="51"/>
          </p:nvPr>
        </p:nvSpPr>
        <p:spPr>
          <a:xfrm flipV="1">
            <a:off x="5164216" y="2876203"/>
            <a:ext cx="1854333" cy="53620"/>
          </a:xfrm>
        </p:spPr>
        <p:txBody>
          <a:bodyPr/>
          <a:lstStyle/>
          <a:p>
            <a:endParaRPr lang="en-GB"/>
          </a:p>
        </p:txBody>
      </p:sp>
      <p:sp>
        <p:nvSpPr>
          <p:cNvPr id="5" name="Text Placeholder 4">
            <a:extLst>
              <a:ext uri="{FF2B5EF4-FFF2-40B4-BE49-F238E27FC236}">
                <a16:creationId xmlns:a16="http://schemas.microsoft.com/office/drawing/2014/main" id="{BF8ADB68-6E3E-B7F2-CD61-A2BA85501970}"/>
              </a:ext>
            </a:extLst>
          </p:cNvPr>
          <p:cNvSpPr>
            <a:spLocks noGrp="1"/>
          </p:cNvSpPr>
          <p:nvPr>
            <p:ph type="body" sz="quarter" idx="52"/>
          </p:nvPr>
        </p:nvSpPr>
        <p:spPr>
          <a:xfrm>
            <a:off x="7326319" y="2940866"/>
            <a:ext cx="1865376" cy="56816"/>
          </a:xfrm>
        </p:spPr>
        <p:txBody>
          <a:bodyPr/>
          <a:lstStyle/>
          <a:p>
            <a:endParaRPr lang="en-GB"/>
          </a:p>
        </p:txBody>
      </p:sp>
      <p:sp>
        <p:nvSpPr>
          <p:cNvPr id="6" name="Text Placeholder 5">
            <a:extLst>
              <a:ext uri="{FF2B5EF4-FFF2-40B4-BE49-F238E27FC236}">
                <a16:creationId xmlns:a16="http://schemas.microsoft.com/office/drawing/2014/main" id="{E55296AD-8E38-389D-3CF4-AB89E3EA84F5}"/>
              </a:ext>
            </a:extLst>
          </p:cNvPr>
          <p:cNvSpPr>
            <a:spLocks noGrp="1"/>
          </p:cNvSpPr>
          <p:nvPr>
            <p:ph type="body" sz="quarter" idx="53"/>
          </p:nvPr>
        </p:nvSpPr>
        <p:spPr>
          <a:xfrm>
            <a:off x="9488424" y="2940866"/>
            <a:ext cx="1865376" cy="56816"/>
          </a:xfrm>
        </p:spPr>
        <p:txBody>
          <a:bodyPr/>
          <a:lstStyle/>
          <a:p>
            <a:endParaRPr lang="en-GB"/>
          </a:p>
        </p:txBody>
      </p:sp>
      <p:sp>
        <p:nvSpPr>
          <p:cNvPr id="7" name="Text Placeholder 6">
            <a:extLst>
              <a:ext uri="{FF2B5EF4-FFF2-40B4-BE49-F238E27FC236}">
                <a16:creationId xmlns:a16="http://schemas.microsoft.com/office/drawing/2014/main" id="{19124C84-AC38-E2CF-6DAC-69AC66554AFC}"/>
              </a:ext>
            </a:extLst>
          </p:cNvPr>
          <p:cNvSpPr>
            <a:spLocks noGrp="1"/>
          </p:cNvSpPr>
          <p:nvPr>
            <p:ph type="body" sz="quarter" idx="27"/>
          </p:nvPr>
        </p:nvSpPr>
        <p:spPr/>
        <p:txBody>
          <a:bodyPr/>
          <a:lstStyle/>
          <a:p>
            <a:endParaRPr lang="en-GB"/>
          </a:p>
        </p:txBody>
      </p:sp>
      <p:sp>
        <p:nvSpPr>
          <p:cNvPr id="8" name="Title 7">
            <a:extLst>
              <a:ext uri="{FF2B5EF4-FFF2-40B4-BE49-F238E27FC236}">
                <a16:creationId xmlns:a16="http://schemas.microsoft.com/office/drawing/2014/main" id="{6A4292F2-84A8-4F81-D47D-9A56BCB2BCAE}"/>
              </a:ext>
            </a:extLst>
          </p:cNvPr>
          <p:cNvSpPr>
            <a:spLocks noGrp="1"/>
          </p:cNvSpPr>
          <p:nvPr>
            <p:ph type="title"/>
          </p:nvPr>
        </p:nvSpPr>
        <p:spPr>
          <a:xfrm>
            <a:off x="142460" y="133212"/>
            <a:ext cx="4607340" cy="1325563"/>
          </a:xfrm>
        </p:spPr>
        <p:txBody>
          <a:bodyPr/>
          <a:lstStyle/>
          <a:p>
            <a:r>
              <a:rPr lang="en-US" sz="2800" dirty="0">
                <a:solidFill>
                  <a:schemeClr val="tx2">
                    <a:lumMod val="50000"/>
                  </a:schemeClr>
                </a:solidFill>
                <a:latin typeface="titillium web "/>
                <a:ea typeface="+mj-lt"/>
                <a:cs typeface="+mj-lt"/>
              </a:rPr>
              <a:t>Testing the trained model</a:t>
            </a:r>
            <a:endParaRPr lang="en-US" sz="2800" dirty="0">
              <a:solidFill>
                <a:schemeClr val="tx2">
                  <a:lumMod val="50000"/>
                </a:schemeClr>
              </a:solidFill>
              <a:latin typeface="titillium web "/>
            </a:endParaRPr>
          </a:p>
        </p:txBody>
      </p:sp>
      <p:sp>
        <p:nvSpPr>
          <p:cNvPr id="9" name="Text Placeholder 8">
            <a:extLst>
              <a:ext uri="{FF2B5EF4-FFF2-40B4-BE49-F238E27FC236}">
                <a16:creationId xmlns:a16="http://schemas.microsoft.com/office/drawing/2014/main" id="{52D893E0-111D-76C4-CCB4-E617085B2A9C}"/>
              </a:ext>
            </a:extLst>
          </p:cNvPr>
          <p:cNvSpPr>
            <a:spLocks noGrp="1"/>
          </p:cNvSpPr>
          <p:nvPr>
            <p:ph type="body" sz="quarter" idx="46"/>
          </p:nvPr>
        </p:nvSpPr>
        <p:spPr/>
        <p:txBody>
          <a:bodyPr/>
          <a:lstStyle/>
          <a:p>
            <a:endParaRPr lang="en-GB"/>
          </a:p>
        </p:txBody>
      </p:sp>
      <p:sp>
        <p:nvSpPr>
          <p:cNvPr id="10" name="Text Placeholder 9">
            <a:extLst>
              <a:ext uri="{FF2B5EF4-FFF2-40B4-BE49-F238E27FC236}">
                <a16:creationId xmlns:a16="http://schemas.microsoft.com/office/drawing/2014/main" id="{E937FFD5-7C3F-CF2B-7C0F-BD2F517F94DE}"/>
              </a:ext>
            </a:extLst>
          </p:cNvPr>
          <p:cNvSpPr>
            <a:spLocks noGrp="1"/>
          </p:cNvSpPr>
          <p:nvPr>
            <p:ph type="body" sz="quarter" idx="47"/>
          </p:nvPr>
        </p:nvSpPr>
        <p:spPr/>
        <p:txBody>
          <a:bodyPr/>
          <a:lstStyle/>
          <a:p>
            <a:endParaRPr lang="en-GB"/>
          </a:p>
        </p:txBody>
      </p:sp>
      <p:sp>
        <p:nvSpPr>
          <p:cNvPr id="11" name="Text Placeholder 10">
            <a:extLst>
              <a:ext uri="{FF2B5EF4-FFF2-40B4-BE49-F238E27FC236}">
                <a16:creationId xmlns:a16="http://schemas.microsoft.com/office/drawing/2014/main" id="{6A38C830-9D82-04B3-EBBE-8B09DC64E74F}"/>
              </a:ext>
            </a:extLst>
          </p:cNvPr>
          <p:cNvSpPr>
            <a:spLocks noGrp="1"/>
          </p:cNvSpPr>
          <p:nvPr>
            <p:ph type="body" sz="quarter" idx="48"/>
          </p:nvPr>
        </p:nvSpPr>
        <p:spPr/>
        <p:txBody>
          <a:bodyPr/>
          <a:lstStyle/>
          <a:p>
            <a:endParaRPr lang="en-GB"/>
          </a:p>
        </p:txBody>
      </p:sp>
      <p:sp>
        <p:nvSpPr>
          <p:cNvPr id="12" name="Text Placeholder 11">
            <a:extLst>
              <a:ext uri="{FF2B5EF4-FFF2-40B4-BE49-F238E27FC236}">
                <a16:creationId xmlns:a16="http://schemas.microsoft.com/office/drawing/2014/main" id="{CE3A10B6-4FFF-EC59-A7EB-F5D0A325C513}"/>
              </a:ext>
            </a:extLst>
          </p:cNvPr>
          <p:cNvSpPr>
            <a:spLocks noGrp="1"/>
          </p:cNvSpPr>
          <p:nvPr>
            <p:ph type="body" sz="quarter" idx="49"/>
          </p:nvPr>
        </p:nvSpPr>
        <p:spPr/>
        <p:txBody>
          <a:bodyPr/>
          <a:lstStyle/>
          <a:p>
            <a:endParaRPr lang="en-GB"/>
          </a:p>
        </p:txBody>
      </p:sp>
      <p:sp>
        <p:nvSpPr>
          <p:cNvPr id="13" name="Footer Placeholder 12">
            <a:extLst>
              <a:ext uri="{FF2B5EF4-FFF2-40B4-BE49-F238E27FC236}">
                <a16:creationId xmlns:a16="http://schemas.microsoft.com/office/drawing/2014/main" id="{2C5AD5BF-A6C2-493C-6B65-3F85567A262B}"/>
              </a:ext>
            </a:extLst>
          </p:cNvPr>
          <p:cNvSpPr>
            <a:spLocks noGrp="1"/>
          </p:cNvSpPr>
          <p:nvPr>
            <p:ph type="ftr" sz="quarter" idx="54"/>
          </p:nvPr>
        </p:nvSpPr>
        <p:spPr/>
        <p:txBody>
          <a:bodyPr/>
          <a:lstStyle/>
          <a:p>
            <a:r>
              <a:rPr lang="en-US" noProof="0"/>
              <a:t>Presentation Title</a:t>
            </a:r>
          </a:p>
        </p:txBody>
      </p:sp>
      <p:pic>
        <p:nvPicPr>
          <p:cNvPr id="14" name="Picture 13">
            <a:extLst>
              <a:ext uri="{FF2B5EF4-FFF2-40B4-BE49-F238E27FC236}">
                <a16:creationId xmlns:a16="http://schemas.microsoft.com/office/drawing/2014/main" id="{CED319B4-9F17-3982-517F-1C22D74A1B4F}"/>
              </a:ext>
            </a:extLst>
          </p:cNvPr>
          <p:cNvPicPr>
            <a:picLocks noChangeAspect="1"/>
          </p:cNvPicPr>
          <p:nvPr/>
        </p:nvPicPr>
        <p:blipFill>
          <a:blip r:embed="rId2"/>
          <a:stretch>
            <a:fillRect/>
          </a:stretch>
        </p:blipFill>
        <p:spPr>
          <a:xfrm>
            <a:off x="326679" y="1195250"/>
            <a:ext cx="5553075" cy="5019675"/>
          </a:xfrm>
          <a:prstGeom prst="rect">
            <a:avLst/>
          </a:prstGeom>
        </p:spPr>
      </p:pic>
      <p:pic>
        <p:nvPicPr>
          <p:cNvPr id="15" name="Picture 14" descr="A road with trees and a concrete wall">
            <a:extLst>
              <a:ext uri="{FF2B5EF4-FFF2-40B4-BE49-F238E27FC236}">
                <a16:creationId xmlns:a16="http://schemas.microsoft.com/office/drawing/2014/main" id="{780E4357-7451-1259-8D8A-C5466B17E59B}"/>
              </a:ext>
            </a:extLst>
          </p:cNvPr>
          <p:cNvPicPr>
            <a:picLocks noChangeAspect="1"/>
          </p:cNvPicPr>
          <p:nvPr/>
        </p:nvPicPr>
        <p:blipFill>
          <a:blip r:embed="rId3"/>
          <a:stretch>
            <a:fillRect/>
          </a:stretch>
        </p:blipFill>
        <p:spPr>
          <a:xfrm>
            <a:off x="6345376" y="1195250"/>
            <a:ext cx="5553075" cy="5019675"/>
          </a:xfrm>
          <a:prstGeom prst="rect">
            <a:avLst/>
          </a:prstGeom>
        </p:spPr>
      </p:pic>
    </p:spTree>
    <p:extLst>
      <p:ext uri="{BB962C8B-B14F-4D97-AF65-F5344CB8AC3E}">
        <p14:creationId xmlns:p14="http://schemas.microsoft.com/office/powerpoint/2010/main" val="154596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EFF25-4183-A106-0383-48FA7FE11BB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2DA1529-B730-8E25-10B0-35DF48293F9F}"/>
              </a:ext>
            </a:extLst>
          </p:cNvPr>
          <p:cNvSpPr>
            <a:spLocks noGrp="1"/>
          </p:cNvSpPr>
          <p:nvPr>
            <p:ph type="body" sz="quarter" idx="29"/>
          </p:nvPr>
        </p:nvSpPr>
        <p:spPr>
          <a:xfrm>
            <a:off x="5213032" y="2499331"/>
            <a:ext cx="6658708" cy="4251916"/>
          </a:xfrm>
        </p:spPr>
        <p:txBody>
          <a:bodyPr vert="horz" lIns="91440" tIns="45720" rIns="91440" bIns="45720" rtlCol="0" anchor="t">
            <a:noAutofit/>
          </a:bodyPr>
          <a:lstStyle/>
          <a:p>
            <a:pPr marL="457200" indent="-457200">
              <a:buChar char="•"/>
            </a:pPr>
            <a:r>
              <a:rPr lang="en-US" sz="2000">
                <a:latin typeface="titillium web "/>
                <a:ea typeface="+mn-lt"/>
                <a:cs typeface="+mn-lt"/>
              </a:rPr>
              <a:t>   </a:t>
            </a:r>
            <a:r>
              <a:rPr lang="en-US" sz="2800">
                <a:latin typeface="titillium web "/>
                <a:ea typeface="+mn-lt"/>
                <a:cs typeface="+mn-lt"/>
              </a:rPr>
              <a:t>Open the script “detect.py”.</a:t>
            </a:r>
            <a:endParaRPr lang="en-US"/>
          </a:p>
          <a:p>
            <a:pPr marL="514350" indent="-514350">
              <a:buChar char="•"/>
            </a:pPr>
            <a:r>
              <a:rPr lang="en-US" sz="2800">
                <a:latin typeface="titillium web "/>
                <a:ea typeface="+mn-lt"/>
                <a:cs typeface="+mn-lt"/>
              </a:rPr>
              <a:t>   Modify the script to set the desired parameters such as --source and --weights according to our requirements.</a:t>
            </a:r>
            <a:endParaRPr lang="en-US" sz="2800">
              <a:latin typeface="titillium web "/>
            </a:endParaRPr>
          </a:p>
          <a:p>
            <a:pPr marL="514350" indent="-514350">
              <a:buChar char="•"/>
            </a:pPr>
            <a:r>
              <a:rPr lang="en-US" sz="2800">
                <a:latin typeface="titillium web "/>
                <a:ea typeface="+mn-lt"/>
                <a:cs typeface="+mn-lt"/>
              </a:rPr>
              <a:t>  Run Script.</a:t>
            </a:r>
            <a:endParaRPr lang="en-US" sz="2800">
              <a:latin typeface="titillium web "/>
            </a:endParaRPr>
          </a:p>
          <a:p>
            <a:pPr>
              <a:buChar char="•"/>
            </a:pPr>
            <a:endParaRPr lang="en-US" sz="2800">
              <a:latin typeface="titillium web "/>
            </a:endParaRPr>
          </a:p>
          <a:p>
            <a:pPr marL="285750" indent="-285750">
              <a:buChar char="•"/>
            </a:pPr>
            <a:endParaRPr lang="en-US" sz="2800"/>
          </a:p>
          <a:p>
            <a:pPr marL="285750" indent="-285750">
              <a:buChar char="•"/>
            </a:pPr>
            <a:endParaRPr lang="en-US" sz="2800"/>
          </a:p>
        </p:txBody>
      </p:sp>
      <p:sp>
        <p:nvSpPr>
          <p:cNvPr id="4" name="Footer Placeholder 3">
            <a:extLst>
              <a:ext uri="{FF2B5EF4-FFF2-40B4-BE49-F238E27FC236}">
                <a16:creationId xmlns:a16="http://schemas.microsoft.com/office/drawing/2014/main" id="{FCCDCE88-3C5B-94B6-98BA-117717BB3164}"/>
              </a:ext>
            </a:extLst>
          </p:cNvPr>
          <p:cNvSpPr>
            <a:spLocks noGrp="1"/>
          </p:cNvSpPr>
          <p:nvPr>
            <p:ph type="ftr" sz="quarter" idx="30"/>
          </p:nvPr>
        </p:nvSpPr>
        <p:spPr/>
        <p:txBody>
          <a:bodyPr/>
          <a:lstStyle/>
          <a:p>
            <a:r>
              <a:rPr lang="ar-EG" noProof="0"/>
              <a:t>ل</a:t>
            </a:r>
            <a:r>
              <a:rPr lang="en-US" noProof="0">
                <a:solidFill>
                  <a:srgbClr val="002060"/>
                </a:solidFill>
              </a:rPr>
              <a:t>Bump Detection</a:t>
            </a:r>
          </a:p>
        </p:txBody>
      </p:sp>
      <p:sp>
        <p:nvSpPr>
          <p:cNvPr id="5" name="Title 7">
            <a:extLst>
              <a:ext uri="{FF2B5EF4-FFF2-40B4-BE49-F238E27FC236}">
                <a16:creationId xmlns:a16="http://schemas.microsoft.com/office/drawing/2014/main" id="{9BFCCFAB-3622-A223-DF18-4ED13AC24812}"/>
              </a:ext>
            </a:extLst>
          </p:cNvPr>
          <p:cNvSpPr txBox="1">
            <a:spLocks/>
          </p:cNvSpPr>
          <p:nvPr/>
        </p:nvSpPr>
        <p:spPr>
          <a:xfrm>
            <a:off x="484632" y="274955"/>
            <a:ext cx="9309550" cy="56368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bg1"/>
                </a:solidFill>
                <a:latin typeface="+mn-lt"/>
                <a:ea typeface="+mj-ea"/>
                <a:cs typeface="+mj-cs"/>
              </a:defRPr>
            </a:lvl1pPr>
          </a:lstStyle>
          <a:p>
            <a:r>
              <a:rPr lang="en-US" sz="3600">
                <a:solidFill>
                  <a:schemeClr val="tx2">
                    <a:lumMod val="25000"/>
                  </a:schemeClr>
                </a:solidFill>
                <a:latin typeface="Titillium Web" panose="00000500000000000000" pitchFamily="2" charset="0"/>
              </a:rPr>
              <a:t>Bump detection Using YOLOv5:</a:t>
            </a:r>
          </a:p>
        </p:txBody>
      </p:sp>
      <p:sp>
        <p:nvSpPr>
          <p:cNvPr id="6" name="Text Placeholder 1">
            <a:extLst>
              <a:ext uri="{FF2B5EF4-FFF2-40B4-BE49-F238E27FC236}">
                <a16:creationId xmlns:a16="http://schemas.microsoft.com/office/drawing/2014/main" id="{623ADD16-FE1A-91C6-C5DC-B0C83EFD86AB}"/>
              </a:ext>
            </a:extLst>
          </p:cNvPr>
          <p:cNvSpPr txBox="1">
            <a:spLocks/>
          </p:cNvSpPr>
          <p:nvPr/>
        </p:nvSpPr>
        <p:spPr>
          <a:xfrm>
            <a:off x="5216711" y="1434628"/>
            <a:ext cx="6471137" cy="5636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solidFill>
                  <a:schemeClr val="tx2">
                    <a:lumMod val="25000"/>
                  </a:schemeClr>
                </a:solidFill>
                <a:latin typeface="Titillium Web" panose="00000500000000000000" pitchFamily="2" charset="0"/>
              </a:rPr>
              <a:t>4. Testing the trained model:</a:t>
            </a:r>
          </a:p>
        </p:txBody>
      </p:sp>
    </p:spTree>
    <p:extLst>
      <p:ext uri="{BB962C8B-B14F-4D97-AF65-F5344CB8AC3E}">
        <p14:creationId xmlns:p14="http://schemas.microsoft.com/office/powerpoint/2010/main" val="3166002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177C-8164-7447-063B-27921531289C}"/>
              </a:ext>
            </a:extLst>
          </p:cNvPr>
          <p:cNvSpPr>
            <a:spLocks noGrp="1"/>
          </p:cNvSpPr>
          <p:nvPr>
            <p:ph type="title"/>
          </p:nvPr>
        </p:nvSpPr>
        <p:spPr>
          <a:xfrm>
            <a:off x="42479" y="3115057"/>
            <a:ext cx="3385741" cy="3629708"/>
          </a:xfrm>
        </p:spPr>
        <p:txBody>
          <a:bodyPr/>
          <a:lstStyle/>
          <a:p>
            <a:r>
              <a:rPr lang="en-US" dirty="0">
                <a:solidFill>
                  <a:schemeClr val="tx2">
                    <a:lumMod val="25000"/>
                  </a:schemeClr>
                </a:solidFill>
                <a:latin typeface="Titillium Web" panose="00000500000000000000" pitchFamily="2" charset="0"/>
              </a:rPr>
              <a:t>Components</a:t>
            </a:r>
            <a:br>
              <a:rPr lang="en-US" dirty="0">
                <a:solidFill>
                  <a:schemeClr val="tx2">
                    <a:lumMod val="25000"/>
                  </a:schemeClr>
                </a:solidFill>
                <a:latin typeface="Titillium Web" panose="00000500000000000000" pitchFamily="2" charset="0"/>
              </a:rPr>
            </a:br>
            <a:endParaRPr lang="en-US" dirty="0">
              <a:solidFill>
                <a:schemeClr val="tx2">
                  <a:lumMod val="25000"/>
                </a:schemeClr>
              </a:solidFill>
              <a:latin typeface="Titillium Web" panose="00000500000000000000" pitchFamily="2" charset="0"/>
            </a:endParaRPr>
          </a:p>
        </p:txBody>
      </p:sp>
      <p:pic>
        <p:nvPicPr>
          <p:cNvPr id="29" name="Picture Placeholder 28" descr="A model of a race car&#10;&#10;Description automatically generated">
            <a:extLst>
              <a:ext uri="{FF2B5EF4-FFF2-40B4-BE49-F238E27FC236}">
                <a16:creationId xmlns:a16="http://schemas.microsoft.com/office/drawing/2014/main" id="{347B5AF9-4EE1-A88F-3A8A-9C3F4CA603F3}"/>
              </a:ext>
            </a:extLst>
          </p:cNvPr>
          <p:cNvPicPr>
            <a:picLocks noGrp="1" noChangeAspect="1"/>
          </p:cNvPicPr>
          <p:nvPr>
            <p:ph type="pic" sz="quarter" idx="48"/>
          </p:nvPr>
        </p:nvPicPr>
        <p:blipFill rotWithShape="1">
          <a:blip r:embed="rId2"/>
          <a:srcRect l="9921" r="5558"/>
          <a:stretch/>
        </p:blipFill>
        <p:spPr>
          <a:xfrm>
            <a:off x="3206187" y="436455"/>
            <a:ext cx="1173264" cy="1357920"/>
          </a:xfrm>
          <a:ln>
            <a:solidFill>
              <a:schemeClr val="tx1"/>
            </a:solidFill>
          </a:ln>
        </p:spPr>
      </p:pic>
      <p:sp>
        <p:nvSpPr>
          <p:cNvPr id="4" name="Text Placeholder 3">
            <a:extLst>
              <a:ext uri="{FF2B5EF4-FFF2-40B4-BE49-F238E27FC236}">
                <a16:creationId xmlns:a16="http://schemas.microsoft.com/office/drawing/2014/main" id="{52E26935-C0F0-F612-8EA3-F121A560C399}"/>
              </a:ext>
            </a:extLst>
          </p:cNvPr>
          <p:cNvSpPr>
            <a:spLocks noGrp="1"/>
          </p:cNvSpPr>
          <p:nvPr>
            <p:ph type="body" sz="quarter" idx="27"/>
          </p:nvPr>
        </p:nvSpPr>
        <p:spPr>
          <a:xfrm>
            <a:off x="4447009" y="642667"/>
            <a:ext cx="2289842" cy="626551"/>
          </a:xfrm>
        </p:spPr>
        <p:txBody>
          <a:bodyPr/>
          <a:lstStyle/>
          <a:p>
            <a:r>
              <a:rPr lang="en-US" dirty="0">
                <a:solidFill>
                  <a:schemeClr val="tx2">
                    <a:lumMod val="50000"/>
                  </a:schemeClr>
                </a:solidFill>
                <a:latin typeface="Titillium Web" panose="00000500000000000000" pitchFamily="2" charset="0"/>
              </a:rPr>
              <a:t>Robotic Car</a:t>
            </a:r>
          </a:p>
        </p:txBody>
      </p:sp>
      <p:sp>
        <p:nvSpPr>
          <p:cNvPr id="7" name="Text Placeholder 6">
            <a:extLst>
              <a:ext uri="{FF2B5EF4-FFF2-40B4-BE49-F238E27FC236}">
                <a16:creationId xmlns:a16="http://schemas.microsoft.com/office/drawing/2014/main" id="{DDE79834-D2C8-4D98-B702-D76375237FB2}"/>
              </a:ext>
            </a:extLst>
          </p:cNvPr>
          <p:cNvSpPr>
            <a:spLocks noGrp="1"/>
          </p:cNvSpPr>
          <p:nvPr>
            <p:ph type="body" sz="quarter" idx="28"/>
          </p:nvPr>
        </p:nvSpPr>
        <p:spPr>
          <a:xfrm>
            <a:off x="7277961" y="762819"/>
            <a:ext cx="2098039" cy="506399"/>
          </a:xfrm>
        </p:spPr>
        <p:txBody>
          <a:bodyPr/>
          <a:lstStyle/>
          <a:p>
            <a:r>
              <a:rPr lang="en-US" sz="1800" b="1" dirty="0">
                <a:solidFill>
                  <a:schemeClr val="tx2">
                    <a:lumMod val="50000"/>
                  </a:schemeClr>
                </a:solidFill>
                <a:latin typeface="Titillium Web" panose="00000500000000000000" pitchFamily="2" charset="0"/>
              </a:rPr>
              <a:t>Ultrasonic Sensor</a:t>
            </a:r>
          </a:p>
        </p:txBody>
      </p:sp>
      <p:pic>
        <p:nvPicPr>
          <p:cNvPr id="37" name="Picture Placeholder 36" descr="A close-up of a blue circuit board&#10;&#10;Description automatically generated">
            <a:extLst>
              <a:ext uri="{FF2B5EF4-FFF2-40B4-BE49-F238E27FC236}">
                <a16:creationId xmlns:a16="http://schemas.microsoft.com/office/drawing/2014/main" id="{3FCCCA2A-953E-E15C-6251-A8E518A5789B}"/>
              </a:ext>
            </a:extLst>
          </p:cNvPr>
          <p:cNvPicPr>
            <a:picLocks noGrp="1" noChangeAspect="1"/>
          </p:cNvPicPr>
          <p:nvPr>
            <p:ph type="pic" sz="quarter" idx="72"/>
          </p:nvPr>
        </p:nvPicPr>
        <p:blipFill rotWithShape="1">
          <a:blip r:embed="rId3"/>
          <a:srcRect l="25680" r="25680"/>
          <a:stretch/>
        </p:blipFill>
        <p:spPr>
          <a:xfrm>
            <a:off x="6097881" y="436455"/>
            <a:ext cx="1173264" cy="1357920"/>
          </a:xfrm>
          <a:ln>
            <a:solidFill>
              <a:schemeClr val="tx1"/>
            </a:solidFill>
          </a:ln>
        </p:spPr>
      </p:pic>
      <p:sp>
        <p:nvSpPr>
          <p:cNvPr id="10" name="Text Placeholder 9">
            <a:extLst>
              <a:ext uri="{FF2B5EF4-FFF2-40B4-BE49-F238E27FC236}">
                <a16:creationId xmlns:a16="http://schemas.microsoft.com/office/drawing/2014/main" id="{9025D2AC-57D9-9010-7ED1-1F8F7A967C58}"/>
              </a:ext>
            </a:extLst>
          </p:cNvPr>
          <p:cNvSpPr>
            <a:spLocks noGrp="1"/>
          </p:cNvSpPr>
          <p:nvPr>
            <p:ph type="body" sz="quarter" idx="55"/>
          </p:nvPr>
        </p:nvSpPr>
        <p:spPr>
          <a:xfrm>
            <a:off x="4409109" y="2213172"/>
            <a:ext cx="2193021" cy="617418"/>
          </a:xfrm>
        </p:spPr>
        <p:txBody>
          <a:bodyPr/>
          <a:lstStyle/>
          <a:p>
            <a:r>
              <a:rPr lang="en-US" dirty="0">
                <a:solidFill>
                  <a:schemeClr val="tx2">
                    <a:lumMod val="50000"/>
                  </a:schemeClr>
                </a:solidFill>
                <a:latin typeface="Titillium Web" panose="00000500000000000000" pitchFamily="2" charset="0"/>
              </a:rPr>
              <a:t>Nvidia Jetson </a:t>
            </a:r>
          </a:p>
        </p:txBody>
      </p:sp>
      <p:sp>
        <p:nvSpPr>
          <p:cNvPr id="13" name="Text Placeholder 12">
            <a:extLst>
              <a:ext uri="{FF2B5EF4-FFF2-40B4-BE49-F238E27FC236}">
                <a16:creationId xmlns:a16="http://schemas.microsoft.com/office/drawing/2014/main" id="{BF17DD36-203A-D2D9-E3A9-B95736014EC7}"/>
              </a:ext>
            </a:extLst>
          </p:cNvPr>
          <p:cNvSpPr>
            <a:spLocks noGrp="1"/>
          </p:cNvSpPr>
          <p:nvPr>
            <p:ph type="body" sz="quarter" idx="56"/>
          </p:nvPr>
        </p:nvSpPr>
        <p:spPr>
          <a:xfrm>
            <a:off x="7371002" y="2510272"/>
            <a:ext cx="2098039" cy="701144"/>
          </a:xfrm>
        </p:spPr>
        <p:txBody>
          <a:bodyPr/>
          <a:lstStyle/>
          <a:p>
            <a:r>
              <a:rPr lang="en-US" sz="1800" b="1" dirty="0">
                <a:solidFill>
                  <a:schemeClr val="tx2">
                    <a:lumMod val="50000"/>
                  </a:schemeClr>
                </a:solidFill>
                <a:latin typeface="Titillium Web" panose="00000500000000000000" pitchFamily="2" charset="0"/>
              </a:rPr>
              <a:t>Power Supply</a:t>
            </a:r>
          </a:p>
        </p:txBody>
      </p:sp>
      <p:pic>
        <p:nvPicPr>
          <p:cNvPr id="31" name="Picture Placeholder 30" descr="A close-up of a computer motherboard&#10;&#10;Description automatically generated">
            <a:extLst>
              <a:ext uri="{FF2B5EF4-FFF2-40B4-BE49-F238E27FC236}">
                <a16:creationId xmlns:a16="http://schemas.microsoft.com/office/drawing/2014/main" id="{6D245C50-094D-629D-799D-3FAB40A0BBD7}"/>
              </a:ext>
            </a:extLst>
          </p:cNvPr>
          <p:cNvPicPr>
            <a:picLocks noGrp="1" noChangeAspect="1"/>
          </p:cNvPicPr>
          <p:nvPr>
            <p:ph type="pic" sz="quarter" idx="69"/>
          </p:nvPr>
        </p:nvPicPr>
        <p:blipFill rotWithShape="1">
          <a:blip r:embed="rId4"/>
          <a:srcRect r="6170"/>
          <a:stretch/>
        </p:blipFill>
        <p:spPr>
          <a:xfrm>
            <a:off x="3206187" y="2004222"/>
            <a:ext cx="1173264" cy="1357920"/>
          </a:xfrm>
          <a:ln>
            <a:solidFill>
              <a:schemeClr val="tx1"/>
            </a:solidFill>
          </a:ln>
        </p:spPr>
      </p:pic>
      <p:sp>
        <p:nvSpPr>
          <p:cNvPr id="16" name="Text Placeholder 15">
            <a:extLst>
              <a:ext uri="{FF2B5EF4-FFF2-40B4-BE49-F238E27FC236}">
                <a16:creationId xmlns:a16="http://schemas.microsoft.com/office/drawing/2014/main" id="{296A97E2-7F98-C35C-E692-EABED8E30332}"/>
              </a:ext>
            </a:extLst>
          </p:cNvPr>
          <p:cNvSpPr>
            <a:spLocks noGrp="1"/>
          </p:cNvSpPr>
          <p:nvPr>
            <p:ph type="body" sz="quarter" idx="57"/>
          </p:nvPr>
        </p:nvSpPr>
        <p:spPr>
          <a:xfrm>
            <a:off x="4456601" y="3997751"/>
            <a:ext cx="2098039" cy="506399"/>
          </a:xfrm>
        </p:spPr>
        <p:txBody>
          <a:bodyPr/>
          <a:lstStyle/>
          <a:p>
            <a:r>
              <a:rPr lang="en-US" dirty="0">
                <a:solidFill>
                  <a:schemeClr val="tx2">
                    <a:lumMod val="50000"/>
                  </a:schemeClr>
                </a:solidFill>
                <a:latin typeface="Titillium Web" panose="00000500000000000000" pitchFamily="2" charset="0"/>
              </a:rPr>
              <a:t>ESP32</a:t>
            </a:r>
          </a:p>
        </p:txBody>
      </p:sp>
      <p:sp>
        <p:nvSpPr>
          <p:cNvPr id="19" name="Text Placeholder 18">
            <a:extLst>
              <a:ext uri="{FF2B5EF4-FFF2-40B4-BE49-F238E27FC236}">
                <a16:creationId xmlns:a16="http://schemas.microsoft.com/office/drawing/2014/main" id="{F5F8B8AF-2541-FB54-5A25-1B645B802389}"/>
              </a:ext>
            </a:extLst>
          </p:cNvPr>
          <p:cNvSpPr>
            <a:spLocks noGrp="1"/>
          </p:cNvSpPr>
          <p:nvPr>
            <p:ph type="body" sz="quarter" idx="58"/>
          </p:nvPr>
        </p:nvSpPr>
        <p:spPr>
          <a:xfrm>
            <a:off x="7371001" y="4028715"/>
            <a:ext cx="2098039" cy="506399"/>
          </a:xfrm>
        </p:spPr>
        <p:txBody>
          <a:bodyPr/>
          <a:lstStyle/>
          <a:p>
            <a:r>
              <a:rPr lang="en-US" sz="1800" b="1" dirty="0">
                <a:solidFill>
                  <a:schemeClr val="tx2">
                    <a:lumMod val="50000"/>
                  </a:schemeClr>
                </a:solidFill>
                <a:latin typeface="Titillium Web" panose="00000500000000000000" pitchFamily="2" charset="0"/>
              </a:rPr>
              <a:t>Motors</a:t>
            </a:r>
          </a:p>
        </p:txBody>
      </p:sp>
      <p:pic>
        <p:nvPicPr>
          <p:cNvPr id="39" name="Picture Placeholder 38" descr="A blue batteries with white text&#10;&#10;Description automatically generated">
            <a:extLst>
              <a:ext uri="{FF2B5EF4-FFF2-40B4-BE49-F238E27FC236}">
                <a16:creationId xmlns:a16="http://schemas.microsoft.com/office/drawing/2014/main" id="{E2A19F85-FA4E-CE18-B4B5-D11F2F2A6B94}"/>
              </a:ext>
            </a:extLst>
          </p:cNvPr>
          <p:cNvPicPr>
            <a:picLocks noGrp="1" noChangeAspect="1"/>
          </p:cNvPicPr>
          <p:nvPr>
            <p:ph type="pic" sz="quarter" idx="73"/>
          </p:nvPr>
        </p:nvPicPr>
        <p:blipFill rotWithShape="1">
          <a:blip r:embed="rId5"/>
          <a:srcRect l="9503" t="-1" r="5554" b="801"/>
          <a:stretch/>
        </p:blipFill>
        <p:spPr>
          <a:xfrm>
            <a:off x="6121031" y="2004222"/>
            <a:ext cx="1173264" cy="1357920"/>
          </a:xfrm>
          <a:ln>
            <a:solidFill>
              <a:schemeClr val="tx1"/>
            </a:solidFill>
          </a:ln>
        </p:spPr>
      </p:pic>
      <p:sp>
        <p:nvSpPr>
          <p:cNvPr id="22" name="Text Placeholder 21">
            <a:extLst>
              <a:ext uri="{FF2B5EF4-FFF2-40B4-BE49-F238E27FC236}">
                <a16:creationId xmlns:a16="http://schemas.microsoft.com/office/drawing/2014/main" id="{44345387-4BD2-50BE-190C-6C45B441F385}"/>
              </a:ext>
            </a:extLst>
          </p:cNvPr>
          <p:cNvSpPr>
            <a:spLocks noGrp="1"/>
          </p:cNvSpPr>
          <p:nvPr>
            <p:ph type="body" sz="quarter" idx="59"/>
          </p:nvPr>
        </p:nvSpPr>
        <p:spPr>
          <a:xfrm>
            <a:off x="4456601" y="5579374"/>
            <a:ext cx="2098039" cy="506399"/>
          </a:xfrm>
        </p:spPr>
        <p:txBody>
          <a:bodyPr/>
          <a:lstStyle/>
          <a:p>
            <a:r>
              <a:rPr lang="en-US" dirty="0">
                <a:solidFill>
                  <a:schemeClr val="tx2">
                    <a:lumMod val="50000"/>
                  </a:schemeClr>
                </a:solidFill>
                <a:latin typeface="Titillium Web" panose="00000500000000000000" pitchFamily="2" charset="0"/>
              </a:rPr>
              <a:t>Astra Pro Plus Depth Camera</a:t>
            </a:r>
          </a:p>
        </p:txBody>
      </p:sp>
      <p:sp>
        <p:nvSpPr>
          <p:cNvPr id="25" name="Text Placeholder 24">
            <a:extLst>
              <a:ext uri="{FF2B5EF4-FFF2-40B4-BE49-F238E27FC236}">
                <a16:creationId xmlns:a16="http://schemas.microsoft.com/office/drawing/2014/main" id="{7E480A8C-289A-5436-6AEA-DD051EE8E0C3}"/>
              </a:ext>
            </a:extLst>
          </p:cNvPr>
          <p:cNvSpPr>
            <a:spLocks noGrp="1"/>
          </p:cNvSpPr>
          <p:nvPr>
            <p:ph type="body" sz="quarter" idx="60"/>
          </p:nvPr>
        </p:nvSpPr>
        <p:spPr>
          <a:xfrm>
            <a:off x="7371001" y="5596484"/>
            <a:ext cx="2098039" cy="506399"/>
          </a:xfrm>
        </p:spPr>
        <p:txBody>
          <a:bodyPr/>
          <a:lstStyle/>
          <a:p>
            <a:r>
              <a:rPr lang="en-US" sz="1800" b="1" dirty="0">
                <a:solidFill>
                  <a:schemeClr val="tx2">
                    <a:lumMod val="50000"/>
                  </a:schemeClr>
                </a:solidFill>
                <a:latin typeface="Titillium Web" panose="00000500000000000000" pitchFamily="2" charset="0"/>
              </a:rPr>
              <a:t>Motor Driver</a:t>
            </a:r>
          </a:p>
        </p:txBody>
      </p:sp>
      <p:pic>
        <p:nvPicPr>
          <p:cNvPr id="33" name="Picture Placeholder 32" descr="A close-up of a computer chip&#10;&#10;Description automatically generated">
            <a:extLst>
              <a:ext uri="{FF2B5EF4-FFF2-40B4-BE49-F238E27FC236}">
                <a16:creationId xmlns:a16="http://schemas.microsoft.com/office/drawing/2014/main" id="{5F0A2937-9B67-730C-4ED7-49BF094424C8}"/>
              </a:ext>
            </a:extLst>
          </p:cNvPr>
          <p:cNvPicPr>
            <a:picLocks noGrp="1" noChangeAspect="1"/>
          </p:cNvPicPr>
          <p:nvPr>
            <p:ph type="pic" sz="quarter" idx="70"/>
          </p:nvPr>
        </p:nvPicPr>
        <p:blipFill>
          <a:blip r:embed="rId6"/>
          <a:srcRect l="6784" r="6784"/>
          <a:stretch>
            <a:fillRect/>
          </a:stretch>
        </p:blipFill>
        <p:spPr>
          <a:xfrm>
            <a:off x="3206187" y="3571991"/>
            <a:ext cx="1173264" cy="1357920"/>
          </a:xfrm>
          <a:ln>
            <a:solidFill>
              <a:schemeClr val="tx1"/>
            </a:solidFill>
          </a:ln>
        </p:spPr>
      </p:pic>
      <p:pic>
        <p:nvPicPr>
          <p:cNvPr id="42" name="Picture Placeholder 41">
            <a:extLst>
              <a:ext uri="{FF2B5EF4-FFF2-40B4-BE49-F238E27FC236}">
                <a16:creationId xmlns:a16="http://schemas.microsoft.com/office/drawing/2014/main" id="{A5C7DC1A-1DCC-6A01-02D7-D84BE02FAD70}"/>
              </a:ext>
            </a:extLst>
          </p:cNvPr>
          <p:cNvPicPr>
            <a:picLocks noGrp="1" noChangeAspect="1"/>
          </p:cNvPicPr>
          <p:nvPr>
            <p:ph type="pic" sz="quarter" idx="74"/>
          </p:nvPr>
        </p:nvPicPr>
        <p:blipFill>
          <a:blip r:embed="rId7"/>
          <a:srcRect l="6799" r="6799"/>
          <a:stretch/>
        </p:blipFill>
        <p:spPr>
          <a:xfrm>
            <a:off x="6121031" y="3571991"/>
            <a:ext cx="1173264" cy="1357920"/>
          </a:xfrm>
          <a:ln>
            <a:solidFill>
              <a:schemeClr val="tx1"/>
            </a:solidFill>
          </a:ln>
        </p:spPr>
      </p:pic>
      <p:pic>
        <p:nvPicPr>
          <p:cNvPr id="35" name="Picture Placeholder 34" descr="A black rectangular device with three lenses&#10;&#10;Description automatically generated">
            <a:extLst>
              <a:ext uri="{FF2B5EF4-FFF2-40B4-BE49-F238E27FC236}">
                <a16:creationId xmlns:a16="http://schemas.microsoft.com/office/drawing/2014/main" id="{0A2D2F7B-02EC-1635-51F9-B31137A3490D}"/>
              </a:ext>
            </a:extLst>
          </p:cNvPr>
          <p:cNvPicPr>
            <a:picLocks noGrp="1" noChangeAspect="1"/>
          </p:cNvPicPr>
          <p:nvPr>
            <p:ph type="pic" sz="quarter" idx="71"/>
          </p:nvPr>
        </p:nvPicPr>
        <p:blipFill>
          <a:blip r:embed="rId8"/>
          <a:srcRect l="6834" r="6834"/>
          <a:stretch>
            <a:fillRect/>
          </a:stretch>
        </p:blipFill>
        <p:spPr>
          <a:xfrm>
            <a:off x="3206187" y="5153614"/>
            <a:ext cx="1173264" cy="1357920"/>
          </a:xfrm>
          <a:ln>
            <a:solidFill>
              <a:schemeClr val="tx1"/>
            </a:solidFill>
          </a:ln>
        </p:spPr>
      </p:pic>
      <p:pic>
        <p:nvPicPr>
          <p:cNvPr id="44" name="Picture Placeholder 43" descr="A red and black circuit board&#10;&#10;Description automatically generated">
            <a:extLst>
              <a:ext uri="{FF2B5EF4-FFF2-40B4-BE49-F238E27FC236}">
                <a16:creationId xmlns:a16="http://schemas.microsoft.com/office/drawing/2014/main" id="{C444DF9C-77BA-E0B5-37F0-8A50A829C1E1}"/>
              </a:ext>
            </a:extLst>
          </p:cNvPr>
          <p:cNvPicPr>
            <a:picLocks noGrp="1" noChangeAspect="1"/>
          </p:cNvPicPr>
          <p:nvPr>
            <p:ph type="pic" sz="quarter" idx="75"/>
          </p:nvPr>
        </p:nvPicPr>
        <p:blipFill>
          <a:blip r:embed="rId9"/>
          <a:srcRect l="6834" r="6834"/>
          <a:stretch>
            <a:fillRect/>
          </a:stretch>
        </p:blipFill>
        <p:spPr>
          <a:xfrm>
            <a:off x="6121031" y="5153614"/>
            <a:ext cx="1173264" cy="1357920"/>
          </a:xfrm>
          <a:ln>
            <a:solidFill>
              <a:schemeClr val="tx1"/>
            </a:solidFill>
          </a:ln>
        </p:spPr>
      </p:pic>
      <p:sp>
        <p:nvSpPr>
          <p:cNvPr id="27" name="Footer Placeholder 26">
            <a:extLst>
              <a:ext uri="{FF2B5EF4-FFF2-40B4-BE49-F238E27FC236}">
                <a16:creationId xmlns:a16="http://schemas.microsoft.com/office/drawing/2014/main" id="{5383879F-C26D-DE43-26EB-7DA3604516EF}"/>
              </a:ext>
            </a:extLst>
          </p:cNvPr>
          <p:cNvSpPr>
            <a:spLocks noGrp="1"/>
          </p:cNvSpPr>
          <p:nvPr>
            <p:ph type="ftr" sz="quarter" idx="7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badi"/>
                <a:ea typeface="+mn-ea"/>
                <a:cs typeface="+mn-cs"/>
              </a:rPr>
              <a:t>ADAS</a:t>
            </a:r>
          </a:p>
        </p:txBody>
      </p:sp>
      <p:pic>
        <p:nvPicPr>
          <p:cNvPr id="45" name="Picture Placeholder 36">
            <a:extLst>
              <a:ext uri="{FF2B5EF4-FFF2-40B4-BE49-F238E27FC236}">
                <a16:creationId xmlns:a16="http://schemas.microsoft.com/office/drawing/2014/main" id="{40C98630-756E-6BDA-42F8-45CEA2C44033}"/>
              </a:ext>
            </a:extLst>
          </p:cNvPr>
          <p:cNvPicPr>
            <a:picLocks noChangeAspect="1"/>
          </p:cNvPicPr>
          <p:nvPr/>
        </p:nvPicPr>
        <p:blipFill>
          <a:blip r:embed="rId10"/>
          <a:srcRect l="6799" r="6799"/>
          <a:stretch/>
        </p:blipFill>
        <p:spPr>
          <a:xfrm>
            <a:off x="920182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tx1"/>
            </a:solidFill>
          </a:ln>
        </p:spPr>
      </p:pic>
      <p:sp>
        <p:nvSpPr>
          <p:cNvPr id="46" name="Text Placeholder 6">
            <a:extLst>
              <a:ext uri="{FF2B5EF4-FFF2-40B4-BE49-F238E27FC236}">
                <a16:creationId xmlns:a16="http://schemas.microsoft.com/office/drawing/2014/main" id="{4EBB4958-B8B5-CCFB-74AD-C0094A8FD720}"/>
              </a:ext>
            </a:extLst>
          </p:cNvPr>
          <p:cNvSpPr txBox="1">
            <a:spLocks/>
          </p:cNvSpPr>
          <p:nvPr/>
        </p:nvSpPr>
        <p:spPr>
          <a:xfrm>
            <a:off x="10474948" y="762819"/>
            <a:ext cx="2098039" cy="506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Servo Motor</a:t>
            </a:r>
          </a:p>
        </p:txBody>
      </p:sp>
      <p:pic>
        <p:nvPicPr>
          <p:cNvPr id="47" name="Picture Placeholder 38">
            <a:extLst>
              <a:ext uri="{FF2B5EF4-FFF2-40B4-BE49-F238E27FC236}">
                <a16:creationId xmlns:a16="http://schemas.microsoft.com/office/drawing/2014/main" id="{3BBE1294-B70C-89CE-D491-2D721DF178CD}"/>
              </a:ext>
            </a:extLst>
          </p:cNvPr>
          <p:cNvPicPr>
            <a:picLocks noChangeAspect="1"/>
          </p:cNvPicPr>
          <p:nvPr/>
        </p:nvPicPr>
        <p:blipFill>
          <a:blip r:embed="rId11"/>
          <a:srcRect l="6799" r="6799"/>
          <a:stretch/>
        </p:blipFill>
        <p:spPr>
          <a:xfrm>
            <a:off x="922497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tx1"/>
            </a:solidFill>
          </a:ln>
        </p:spPr>
      </p:pic>
      <p:sp>
        <p:nvSpPr>
          <p:cNvPr id="48" name="Text Placeholder 12">
            <a:extLst>
              <a:ext uri="{FF2B5EF4-FFF2-40B4-BE49-F238E27FC236}">
                <a16:creationId xmlns:a16="http://schemas.microsoft.com/office/drawing/2014/main" id="{47923407-0106-B62E-B487-9D1E5E36F61F}"/>
              </a:ext>
            </a:extLst>
          </p:cNvPr>
          <p:cNvSpPr txBox="1">
            <a:spLocks/>
          </p:cNvSpPr>
          <p:nvPr/>
        </p:nvSpPr>
        <p:spPr>
          <a:xfrm>
            <a:off x="10474947" y="2180033"/>
            <a:ext cx="2098039" cy="70114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PS4 Controller</a:t>
            </a:r>
          </a:p>
        </p:txBody>
      </p:sp>
      <p:pic>
        <p:nvPicPr>
          <p:cNvPr id="49" name="Picture Placeholder 41">
            <a:extLst>
              <a:ext uri="{FF2B5EF4-FFF2-40B4-BE49-F238E27FC236}">
                <a16:creationId xmlns:a16="http://schemas.microsoft.com/office/drawing/2014/main" id="{36712697-E964-1D03-50FE-CDCB37EA163C}"/>
              </a:ext>
            </a:extLst>
          </p:cNvPr>
          <p:cNvPicPr>
            <a:picLocks noChangeAspect="1"/>
          </p:cNvPicPr>
          <p:nvPr/>
        </p:nvPicPr>
        <p:blipFill>
          <a:blip r:embed="rId12"/>
          <a:srcRect l="6799" r="6799"/>
          <a:stretch/>
        </p:blipFill>
        <p:spPr>
          <a:xfrm>
            <a:off x="922497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tx1"/>
            </a:solidFill>
          </a:ln>
        </p:spPr>
      </p:pic>
      <p:sp>
        <p:nvSpPr>
          <p:cNvPr id="50" name="Text Placeholder 18">
            <a:extLst>
              <a:ext uri="{FF2B5EF4-FFF2-40B4-BE49-F238E27FC236}">
                <a16:creationId xmlns:a16="http://schemas.microsoft.com/office/drawing/2014/main" id="{ED42322A-1722-D3A1-C041-515EA7D367A8}"/>
              </a:ext>
            </a:extLst>
          </p:cNvPr>
          <p:cNvSpPr txBox="1">
            <a:spLocks/>
          </p:cNvSpPr>
          <p:nvPr/>
        </p:nvSpPr>
        <p:spPr>
          <a:xfrm>
            <a:off x="10474949" y="3775516"/>
            <a:ext cx="2098039" cy="506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MicroSD Card</a:t>
            </a:r>
          </a:p>
        </p:txBody>
      </p:sp>
      <p:pic>
        <p:nvPicPr>
          <p:cNvPr id="51" name="Picture Placeholder 43">
            <a:extLst>
              <a:ext uri="{FF2B5EF4-FFF2-40B4-BE49-F238E27FC236}">
                <a16:creationId xmlns:a16="http://schemas.microsoft.com/office/drawing/2014/main" id="{247FDFE1-ADC2-48E0-730A-2B3AA6432EA0}"/>
              </a:ext>
            </a:extLst>
          </p:cNvPr>
          <p:cNvPicPr>
            <a:picLocks noChangeAspect="1"/>
          </p:cNvPicPr>
          <p:nvPr/>
        </p:nvPicPr>
        <p:blipFill>
          <a:blip r:embed="rId13"/>
          <a:srcRect l="6799" r="6799"/>
          <a:stretch/>
        </p:blipFill>
        <p:spPr>
          <a:xfrm>
            <a:off x="922497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tx1"/>
            </a:solidFill>
          </a:ln>
        </p:spPr>
      </p:pic>
      <p:sp>
        <p:nvSpPr>
          <p:cNvPr id="52" name="Text Placeholder 24">
            <a:extLst>
              <a:ext uri="{FF2B5EF4-FFF2-40B4-BE49-F238E27FC236}">
                <a16:creationId xmlns:a16="http://schemas.microsoft.com/office/drawing/2014/main" id="{C7916F0E-F9ED-AEEF-98FE-35500F7CAFF5}"/>
              </a:ext>
            </a:extLst>
          </p:cNvPr>
          <p:cNvSpPr txBox="1">
            <a:spLocks/>
          </p:cNvSpPr>
          <p:nvPr/>
        </p:nvSpPr>
        <p:spPr>
          <a:xfrm>
            <a:off x="10474947" y="5445866"/>
            <a:ext cx="2098039" cy="506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tx2">
                    <a:lumMod val="50000"/>
                  </a:schemeClr>
                </a:solidFill>
                <a:latin typeface="Titillium Web" panose="00000500000000000000" pitchFamily="2" charset="0"/>
              </a:rPr>
              <a:t>5- inch </a:t>
            </a:r>
            <a:r>
              <a:rPr kumimoji="0" lang="en-US" sz="18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Screen</a:t>
            </a:r>
          </a:p>
        </p:txBody>
      </p:sp>
    </p:spTree>
    <p:extLst>
      <p:ext uri="{BB962C8B-B14F-4D97-AF65-F5344CB8AC3E}">
        <p14:creationId xmlns:p14="http://schemas.microsoft.com/office/powerpoint/2010/main" val="294501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250" fill="hold"/>
                                        <p:tgtEl>
                                          <p:spTgt spid="29"/>
                                        </p:tgtEl>
                                        <p:attrNameLst>
                                          <p:attrName>ppt_x</p:attrName>
                                        </p:attrNameLst>
                                      </p:cBhvr>
                                      <p:tavLst>
                                        <p:tav tm="0">
                                          <p:val>
                                            <p:strVal val="#ppt_x"/>
                                          </p:val>
                                        </p:tav>
                                        <p:tav tm="100000">
                                          <p:val>
                                            <p:strVal val="#ppt_x"/>
                                          </p:val>
                                        </p:tav>
                                      </p:tavLst>
                                    </p:anim>
                                    <p:anim calcmode="lin" valueType="num">
                                      <p:cBhvr additive="base">
                                        <p:cTn id="14"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250" fill="hold"/>
                                        <p:tgtEl>
                                          <p:spTgt spid="31"/>
                                        </p:tgtEl>
                                        <p:attrNameLst>
                                          <p:attrName>ppt_x</p:attrName>
                                        </p:attrNameLst>
                                      </p:cBhvr>
                                      <p:tavLst>
                                        <p:tav tm="0">
                                          <p:val>
                                            <p:strVal val="#ppt_x"/>
                                          </p:val>
                                        </p:tav>
                                        <p:tav tm="100000">
                                          <p:val>
                                            <p:strVal val="#ppt_x"/>
                                          </p:val>
                                        </p:tav>
                                      </p:tavLst>
                                    </p:anim>
                                    <p:anim calcmode="lin" valueType="num">
                                      <p:cBhvr additive="base">
                                        <p:cTn id="26"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 calcmode="lin" valueType="num">
                                      <p:cBhvr additive="base">
                                        <p:cTn id="31"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250" fill="hold"/>
                                        <p:tgtEl>
                                          <p:spTgt spid="33"/>
                                        </p:tgtEl>
                                        <p:attrNameLst>
                                          <p:attrName>ppt_x</p:attrName>
                                        </p:attrNameLst>
                                      </p:cBhvr>
                                      <p:tavLst>
                                        <p:tav tm="0">
                                          <p:val>
                                            <p:strVal val="#ppt_x"/>
                                          </p:val>
                                        </p:tav>
                                        <p:tav tm="100000">
                                          <p:val>
                                            <p:strVal val="#ppt_x"/>
                                          </p:val>
                                        </p:tav>
                                      </p:tavLst>
                                    </p:anim>
                                    <p:anim calcmode="lin" valueType="num">
                                      <p:cBhvr additive="base">
                                        <p:cTn id="38" dur="25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additive="base">
                                        <p:cTn id="43" dur="25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250" fill="hold"/>
                                        <p:tgtEl>
                                          <p:spTgt spid="35"/>
                                        </p:tgtEl>
                                        <p:attrNameLst>
                                          <p:attrName>ppt_x</p:attrName>
                                        </p:attrNameLst>
                                      </p:cBhvr>
                                      <p:tavLst>
                                        <p:tav tm="0">
                                          <p:val>
                                            <p:strVal val="#ppt_x"/>
                                          </p:val>
                                        </p:tav>
                                        <p:tav tm="100000">
                                          <p:val>
                                            <p:strVal val="#ppt_x"/>
                                          </p:val>
                                        </p:tav>
                                      </p:tavLst>
                                    </p:anim>
                                    <p:anim calcmode="lin" valueType="num">
                                      <p:cBhvr additive="base">
                                        <p:cTn id="50" dur="25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 calcmode="lin" valueType="num">
                                      <p:cBhvr additive="base">
                                        <p:cTn id="55" dur="25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6" dur="25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250" fill="hold"/>
                                        <p:tgtEl>
                                          <p:spTgt spid="37"/>
                                        </p:tgtEl>
                                        <p:attrNameLst>
                                          <p:attrName>ppt_x</p:attrName>
                                        </p:attrNameLst>
                                      </p:cBhvr>
                                      <p:tavLst>
                                        <p:tav tm="0">
                                          <p:val>
                                            <p:strVal val="#ppt_x"/>
                                          </p:val>
                                        </p:tav>
                                        <p:tav tm="100000">
                                          <p:val>
                                            <p:strVal val="#ppt_x"/>
                                          </p:val>
                                        </p:tav>
                                      </p:tavLst>
                                    </p:anim>
                                    <p:anim calcmode="lin" valueType="num">
                                      <p:cBhvr additive="base">
                                        <p:cTn id="6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txEl>
                                              <p:pRg st="0" end="0"/>
                                            </p:txEl>
                                          </p:spTgt>
                                        </p:tgtEl>
                                        <p:attrNameLst>
                                          <p:attrName>style.visibility</p:attrName>
                                        </p:attrNameLst>
                                      </p:cBhvr>
                                      <p:to>
                                        <p:strVal val="visible"/>
                                      </p:to>
                                    </p:set>
                                    <p:anim calcmode="lin" valueType="num">
                                      <p:cBhvr additive="base">
                                        <p:cTn id="67"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8"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250" fill="hold"/>
                                        <p:tgtEl>
                                          <p:spTgt spid="39"/>
                                        </p:tgtEl>
                                        <p:attrNameLst>
                                          <p:attrName>ppt_x</p:attrName>
                                        </p:attrNameLst>
                                      </p:cBhvr>
                                      <p:tavLst>
                                        <p:tav tm="0">
                                          <p:val>
                                            <p:strVal val="#ppt_x"/>
                                          </p:val>
                                        </p:tav>
                                        <p:tav tm="100000">
                                          <p:val>
                                            <p:strVal val="#ppt_x"/>
                                          </p:val>
                                        </p:tav>
                                      </p:tavLst>
                                    </p:anim>
                                    <p:anim calcmode="lin" valueType="num">
                                      <p:cBhvr additive="base">
                                        <p:cTn id="74" dur="25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3">
                                            <p:txEl>
                                              <p:pRg st="0" end="0"/>
                                            </p:txEl>
                                          </p:spTgt>
                                        </p:tgtEl>
                                        <p:attrNameLst>
                                          <p:attrName>style.visibility</p:attrName>
                                        </p:attrNameLst>
                                      </p:cBhvr>
                                      <p:to>
                                        <p:strVal val="visible"/>
                                      </p:to>
                                    </p:set>
                                    <p:anim calcmode="lin" valueType="num">
                                      <p:cBhvr additive="base">
                                        <p:cTn id="79" dur="25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0" dur="2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250" fill="hold"/>
                                        <p:tgtEl>
                                          <p:spTgt spid="42"/>
                                        </p:tgtEl>
                                        <p:attrNameLst>
                                          <p:attrName>ppt_x</p:attrName>
                                        </p:attrNameLst>
                                      </p:cBhvr>
                                      <p:tavLst>
                                        <p:tav tm="0">
                                          <p:val>
                                            <p:strVal val="#ppt_x"/>
                                          </p:val>
                                        </p:tav>
                                        <p:tav tm="100000">
                                          <p:val>
                                            <p:strVal val="#ppt_x"/>
                                          </p:val>
                                        </p:tav>
                                      </p:tavLst>
                                    </p:anim>
                                    <p:anim calcmode="lin" valueType="num">
                                      <p:cBhvr additive="base">
                                        <p:cTn id="86" dur="25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xEl>
                                              <p:pRg st="0" end="0"/>
                                            </p:txEl>
                                          </p:spTgt>
                                        </p:tgtEl>
                                        <p:attrNameLst>
                                          <p:attrName>style.visibility</p:attrName>
                                        </p:attrNameLst>
                                      </p:cBhvr>
                                      <p:to>
                                        <p:strVal val="visible"/>
                                      </p:to>
                                    </p:set>
                                    <p:anim calcmode="lin" valueType="num">
                                      <p:cBhvr additive="base">
                                        <p:cTn id="91" dur="25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92" dur="25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250" fill="hold"/>
                                        <p:tgtEl>
                                          <p:spTgt spid="44"/>
                                        </p:tgtEl>
                                        <p:attrNameLst>
                                          <p:attrName>ppt_x</p:attrName>
                                        </p:attrNameLst>
                                      </p:cBhvr>
                                      <p:tavLst>
                                        <p:tav tm="0">
                                          <p:val>
                                            <p:strVal val="#ppt_x"/>
                                          </p:val>
                                        </p:tav>
                                        <p:tav tm="100000">
                                          <p:val>
                                            <p:strVal val="#ppt_x"/>
                                          </p:val>
                                        </p:tav>
                                      </p:tavLst>
                                    </p:anim>
                                    <p:anim calcmode="lin" valueType="num">
                                      <p:cBhvr additive="base">
                                        <p:cTn id="98" dur="25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5">
                                            <p:txEl>
                                              <p:pRg st="0" end="0"/>
                                            </p:txEl>
                                          </p:spTgt>
                                        </p:tgtEl>
                                        <p:attrNameLst>
                                          <p:attrName>style.visibility</p:attrName>
                                        </p:attrNameLst>
                                      </p:cBhvr>
                                      <p:to>
                                        <p:strVal val="visible"/>
                                      </p:to>
                                    </p:set>
                                    <p:anim calcmode="lin" valueType="num">
                                      <p:cBhvr additive="base">
                                        <p:cTn id="103" dur="25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04" dur="25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5"/>
                                        </p:tgtEl>
                                        <p:attrNameLst>
                                          <p:attrName>style.visibility</p:attrName>
                                        </p:attrNameLst>
                                      </p:cBhvr>
                                      <p:to>
                                        <p:strVal val="visible"/>
                                      </p:to>
                                    </p:set>
                                    <p:anim calcmode="lin" valueType="num">
                                      <p:cBhvr additive="base">
                                        <p:cTn id="109" dur="250" fill="hold"/>
                                        <p:tgtEl>
                                          <p:spTgt spid="45"/>
                                        </p:tgtEl>
                                        <p:attrNameLst>
                                          <p:attrName>ppt_x</p:attrName>
                                        </p:attrNameLst>
                                      </p:cBhvr>
                                      <p:tavLst>
                                        <p:tav tm="0">
                                          <p:val>
                                            <p:strVal val="#ppt_x"/>
                                          </p:val>
                                        </p:tav>
                                        <p:tav tm="100000">
                                          <p:val>
                                            <p:strVal val="#ppt_x"/>
                                          </p:val>
                                        </p:tav>
                                      </p:tavLst>
                                    </p:anim>
                                    <p:anim calcmode="lin" valueType="num">
                                      <p:cBhvr additive="base">
                                        <p:cTn id="110" dur="25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250" fill="hold"/>
                                        <p:tgtEl>
                                          <p:spTgt spid="46"/>
                                        </p:tgtEl>
                                        <p:attrNameLst>
                                          <p:attrName>ppt_x</p:attrName>
                                        </p:attrNameLst>
                                      </p:cBhvr>
                                      <p:tavLst>
                                        <p:tav tm="0">
                                          <p:val>
                                            <p:strVal val="#ppt_x"/>
                                          </p:val>
                                        </p:tav>
                                        <p:tav tm="100000">
                                          <p:val>
                                            <p:strVal val="#ppt_x"/>
                                          </p:val>
                                        </p:tav>
                                      </p:tavLst>
                                    </p:anim>
                                    <p:anim calcmode="lin" valueType="num">
                                      <p:cBhvr additive="base">
                                        <p:cTn id="116" dur="25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additive="base">
                                        <p:cTn id="121" dur="250" fill="hold"/>
                                        <p:tgtEl>
                                          <p:spTgt spid="47"/>
                                        </p:tgtEl>
                                        <p:attrNameLst>
                                          <p:attrName>ppt_x</p:attrName>
                                        </p:attrNameLst>
                                      </p:cBhvr>
                                      <p:tavLst>
                                        <p:tav tm="0">
                                          <p:val>
                                            <p:strVal val="#ppt_x"/>
                                          </p:val>
                                        </p:tav>
                                        <p:tav tm="100000">
                                          <p:val>
                                            <p:strVal val="#ppt_x"/>
                                          </p:val>
                                        </p:tav>
                                      </p:tavLst>
                                    </p:anim>
                                    <p:anim calcmode="lin" valueType="num">
                                      <p:cBhvr additive="base">
                                        <p:cTn id="12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cBhvr additive="base">
                                        <p:cTn id="127" dur="250" fill="hold"/>
                                        <p:tgtEl>
                                          <p:spTgt spid="48"/>
                                        </p:tgtEl>
                                        <p:attrNameLst>
                                          <p:attrName>ppt_x</p:attrName>
                                        </p:attrNameLst>
                                      </p:cBhvr>
                                      <p:tavLst>
                                        <p:tav tm="0">
                                          <p:val>
                                            <p:strVal val="#ppt_x"/>
                                          </p:val>
                                        </p:tav>
                                        <p:tav tm="100000">
                                          <p:val>
                                            <p:strVal val="#ppt_x"/>
                                          </p:val>
                                        </p:tav>
                                      </p:tavLst>
                                    </p:anim>
                                    <p:anim calcmode="lin" valueType="num">
                                      <p:cBhvr additive="base">
                                        <p:cTn id="128" dur="25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49"/>
                                        </p:tgtEl>
                                        <p:attrNameLst>
                                          <p:attrName>style.visibility</p:attrName>
                                        </p:attrNameLst>
                                      </p:cBhvr>
                                      <p:to>
                                        <p:strVal val="visible"/>
                                      </p:to>
                                    </p:set>
                                    <p:anim calcmode="lin" valueType="num">
                                      <p:cBhvr additive="base">
                                        <p:cTn id="133" dur="250" fill="hold"/>
                                        <p:tgtEl>
                                          <p:spTgt spid="49"/>
                                        </p:tgtEl>
                                        <p:attrNameLst>
                                          <p:attrName>ppt_x</p:attrName>
                                        </p:attrNameLst>
                                      </p:cBhvr>
                                      <p:tavLst>
                                        <p:tav tm="0">
                                          <p:val>
                                            <p:strVal val="#ppt_x"/>
                                          </p:val>
                                        </p:tav>
                                        <p:tav tm="100000">
                                          <p:val>
                                            <p:strVal val="#ppt_x"/>
                                          </p:val>
                                        </p:tav>
                                      </p:tavLst>
                                    </p:anim>
                                    <p:anim calcmode="lin" valueType="num">
                                      <p:cBhvr additive="base">
                                        <p:cTn id="134" dur="25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50"/>
                                        </p:tgtEl>
                                        <p:attrNameLst>
                                          <p:attrName>style.visibility</p:attrName>
                                        </p:attrNameLst>
                                      </p:cBhvr>
                                      <p:to>
                                        <p:strVal val="visible"/>
                                      </p:to>
                                    </p:set>
                                    <p:anim calcmode="lin" valueType="num">
                                      <p:cBhvr additive="base">
                                        <p:cTn id="139" dur="250" fill="hold"/>
                                        <p:tgtEl>
                                          <p:spTgt spid="50"/>
                                        </p:tgtEl>
                                        <p:attrNameLst>
                                          <p:attrName>ppt_x</p:attrName>
                                        </p:attrNameLst>
                                      </p:cBhvr>
                                      <p:tavLst>
                                        <p:tav tm="0">
                                          <p:val>
                                            <p:strVal val="#ppt_x"/>
                                          </p:val>
                                        </p:tav>
                                        <p:tav tm="100000">
                                          <p:val>
                                            <p:strVal val="#ppt_x"/>
                                          </p:val>
                                        </p:tav>
                                      </p:tavLst>
                                    </p:anim>
                                    <p:anim calcmode="lin" valueType="num">
                                      <p:cBhvr additive="base">
                                        <p:cTn id="140" dur="25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51"/>
                                        </p:tgtEl>
                                        <p:attrNameLst>
                                          <p:attrName>style.visibility</p:attrName>
                                        </p:attrNameLst>
                                      </p:cBhvr>
                                      <p:to>
                                        <p:strVal val="visible"/>
                                      </p:to>
                                    </p:set>
                                    <p:anim calcmode="lin" valueType="num">
                                      <p:cBhvr additive="base">
                                        <p:cTn id="145" dur="250" fill="hold"/>
                                        <p:tgtEl>
                                          <p:spTgt spid="51"/>
                                        </p:tgtEl>
                                        <p:attrNameLst>
                                          <p:attrName>ppt_x</p:attrName>
                                        </p:attrNameLst>
                                      </p:cBhvr>
                                      <p:tavLst>
                                        <p:tav tm="0">
                                          <p:val>
                                            <p:strVal val="#ppt_x"/>
                                          </p:val>
                                        </p:tav>
                                        <p:tav tm="100000">
                                          <p:val>
                                            <p:strVal val="#ppt_x"/>
                                          </p:val>
                                        </p:tav>
                                      </p:tavLst>
                                    </p:anim>
                                    <p:anim calcmode="lin" valueType="num">
                                      <p:cBhvr additive="base">
                                        <p:cTn id="146" dur="25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52"/>
                                        </p:tgtEl>
                                        <p:attrNameLst>
                                          <p:attrName>style.visibility</p:attrName>
                                        </p:attrNameLst>
                                      </p:cBhvr>
                                      <p:to>
                                        <p:strVal val="visible"/>
                                      </p:to>
                                    </p:set>
                                    <p:anim calcmode="lin" valueType="num">
                                      <p:cBhvr additive="base">
                                        <p:cTn id="151" dur="250" fill="hold"/>
                                        <p:tgtEl>
                                          <p:spTgt spid="52"/>
                                        </p:tgtEl>
                                        <p:attrNameLst>
                                          <p:attrName>ppt_x</p:attrName>
                                        </p:attrNameLst>
                                      </p:cBhvr>
                                      <p:tavLst>
                                        <p:tav tm="0">
                                          <p:val>
                                            <p:strVal val="#ppt_x"/>
                                          </p:val>
                                        </p:tav>
                                        <p:tav tm="100000">
                                          <p:val>
                                            <p:strVal val="#ppt_x"/>
                                          </p:val>
                                        </p:tav>
                                      </p:tavLst>
                                    </p:anim>
                                    <p:anim calcmode="lin" valueType="num">
                                      <p:cBhvr additive="base">
                                        <p:cTn id="152" dur="25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7" grpId="0" build="p"/>
      <p:bldP spid="10" grpId="0" build="p"/>
      <p:bldP spid="13" grpId="0" build="p"/>
      <p:bldP spid="16" grpId="0" build="p"/>
      <p:bldP spid="19" grpId="0" build="p"/>
      <p:bldP spid="22" grpId="0" build="p"/>
      <p:bldP spid="25" grpId="0" build="p"/>
      <p:bldP spid="46" grpId="0"/>
      <p:bldP spid="48" grpId="0"/>
      <p:bldP spid="50" grpId="0"/>
      <p:bldP spid="5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55574-92D6-7371-63C2-C9B804149FD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2FB23B5-0B02-7DEF-45FB-48C474827B52}"/>
              </a:ext>
            </a:extLst>
          </p:cNvPr>
          <p:cNvSpPr/>
          <p:nvPr/>
        </p:nvSpPr>
        <p:spPr>
          <a:xfrm>
            <a:off x="447869" y="2668555"/>
            <a:ext cx="569168" cy="32937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C37C959E-9318-3F97-A58B-21C08252EA0D}"/>
              </a:ext>
            </a:extLst>
          </p:cNvPr>
          <p:cNvSpPr/>
          <p:nvPr/>
        </p:nvSpPr>
        <p:spPr>
          <a:xfrm rot="10800000">
            <a:off x="-1757680" y="0"/>
            <a:ext cx="8984343" cy="5675086"/>
          </a:xfrm>
          <a:prstGeom prst="triangle">
            <a:avLst/>
          </a:prstGeom>
          <a:gradFill flip="none" rotWithShape="1">
            <a:gsLst>
              <a:gs pos="28000">
                <a:srgbClr val="1F2214"/>
              </a:gs>
              <a:gs pos="70000">
                <a:srgbClr val="579929"/>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8" name="Isosceles Triangle 7">
            <a:extLst>
              <a:ext uri="{FF2B5EF4-FFF2-40B4-BE49-F238E27FC236}">
                <a16:creationId xmlns:a16="http://schemas.microsoft.com/office/drawing/2014/main" id="{793E5B58-9EF4-E021-91D9-9AF9022A9F9D}"/>
              </a:ext>
            </a:extLst>
          </p:cNvPr>
          <p:cNvSpPr/>
          <p:nvPr/>
        </p:nvSpPr>
        <p:spPr>
          <a:xfrm rot="10800000">
            <a:off x="-1757681" y="0"/>
            <a:ext cx="8984343" cy="4693920"/>
          </a:xfrm>
          <a:prstGeom prst="triangle">
            <a:avLst/>
          </a:prstGeom>
          <a:blipFill dpi="0" rotWithShape="0">
            <a:blip r:embed="rId2"/>
            <a:srcRect/>
            <a:stretch>
              <a:fillRect l="11272" r="-11272" b="-775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ytona Condensed Light"/>
              <a:ea typeface="+mn-ea"/>
              <a:cs typeface="+mn-cs"/>
            </a:endParaRPr>
          </a:p>
        </p:txBody>
      </p:sp>
      <p:sp>
        <p:nvSpPr>
          <p:cNvPr id="15" name="TextBox 14">
            <a:extLst>
              <a:ext uri="{FF2B5EF4-FFF2-40B4-BE49-F238E27FC236}">
                <a16:creationId xmlns:a16="http://schemas.microsoft.com/office/drawing/2014/main" id="{169E3953-A952-C6AD-1E61-15ACB028066E}"/>
              </a:ext>
            </a:extLst>
          </p:cNvPr>
          <p:cNvSpPr txBox="1"/>
          <p:nvPr/>
        </p:nvSpPr>
        <p:spPr>
          <a:xfrm>
            <a:off x="4425042" y="3203303"/>
            <a:ext cx="7543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6600"/>
                </a:solidFill>
                <a:effectLst/>
                <a:uLnTx/>
                <a:uFillTx/>
                <a:latin typeface="Titillium Web" panose="00000500000000000000" pitchFamily="2" charset="0"/>
              </a:rPr>
              <a:t>Traffic Sign Recognition</a:t>
            </a:r>
          </a:p>
        </p:txBody>
      </p:sp>
      <p:sp>
        <p:nvSpPr>
          <p:cNvPr id="2" name="TextBox 1">
            <a:extLst>
              <a:ext uri="{FF2B5EF4-FFF2-40B4-BE49-F238E27FC236}">
                <a16:creationId xmlns:a16="http://schemas.microsoft.com/office/drawing/2014/main" id="{46EBB008-DD13-9870-557F-B01341879E5E}"/>
              </a:ext>
            </a:extLst>
          </p:cNvPr>
          <p:cNvSpPr txBox="1"/>
          <p:nvPr/>
        </p:nvSpPr>
        <p:spPr>
          <a:xfrm>
            <a:off x="4927600" y="4538172"/>
            <a:ext cx="5090160" cy="707886"/>
          </a:xfrm>
          <a:prstGeom prst="rect">
            <a:avLst/>
          </a:prstGeom>
          <a:noFill/>
        </p:spPr>
        <p:txBody>
          <a:bodyPr wrap="square" rtlCol="0">
            <a:spAutoFit/>
          </a:bodyPr>
          <a:lstStyle/>
          <a:p>
            <a:r>
              <a:rPr lang="en-US" sz="2000" dirty="0" err="1">
                <a:solidFill>
                  <a:srgbClr val="006600"/>
                </a:solidFill>
                <a:latin typeface="Titillium Web" panose="00000500000000000000" pitchFamily="2" charset="0"/>
              </a:rPr>
              <a:t>Fesal</a:t>
            </a:r>
            <a:r>
              <a:rPr lang="en-US" sz="2000" dirty="0">
                <a:solidFill>
                  <a:srgbClr val="006600"/>
                </a:solidFill>
                <a:latin typeface="Titillium Web" panose="00000500000000000000" pitchFamily="2" charset="0"/>
              </a:rPr>
              <a:t> Mohamed </a:t>
            </a:r>
          </a:p>
          <a:p>
            <a:r>
              <a:rPr lang="en-US" sz="2000" dirty="0">
                <a:solidFill>
                  <a:srgbClr val="006600"/>
                </a:solidFill>
                <a:latin typeface="Titillium Web" panose="00000500000000000000" pitchFamily="2" charset="0"/>
              </a:rPr>
              <a:t>Ahmed Mohamed</a:t>
            </a:r>
          </a:p>
        </p:txBody>
      </p:sp>
    </p:spTree>
    <p:extLst>
      <p:ext uri="{BB962C8B-B14F-4D97-AF65-F5344CB8AC3E}">
        <p14:creationId xmlns:p14="http://schemas.microsoft.com/office/powerpoint/2010/main" val="94427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235F42-7920-3F83-C690-077AD812D046}"/>
              </a:ext>
            </a:extLst>
          </p:cNvPr>
          <p:cNvSpPr/>
          <p:nvPr/>
        </p:nvSpPr>
        <p:spPr>
          <a:xfrm>
            <a:off x="1687286" y="5453743"/>
            <a:ext cx="576943" cy="1741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C3FE784-5CCE-6CB2-4A9F-C1A637AA75E7}"/>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121</a:t>
            </a:fld>
            <a:endParaRPr lang="en-US" dirty="0">
              <a:solidFill>
                <a:schemeClr val="tx2">
                  <a:lumMod val="10000"/>
                </a:schemeClr>
              </a:solidFill>
            </a:endParaRPr>
          </a:p>
        </p:txBody>
      </p:sp>
      <p:sp>
        <p:nvSpPr>
          <p:cNvPr id="3" name="Footer Placeholder 2">
            <a:extLst>
              <a:ext uri="{FF2B5EF4-FFF2-40B4-BE49-F238E27FC236}">
                <a16:creationId xmlns:a16="http://schemas.microsoft.com/office/drawing/2014/main" id="{1636D9E7-9584-770C-E844-2A238CBAF079}"/>
              </a:ext>
            </a:extLst>
          </p:cNvPr>
          <p:cNvSpPr>
            <a:spLocks noGrp="1"/>
          </p:cNvSpPr>
          <p:nvPr>
            <p:ph type="ftr" sz="quarter" idx="12"/>
          </p:nvPr>
        </p:nvSpPr>
        <p:spPr>
          <a:xfrm rot="16200000">
            <a:off x="-662409" y="1108045"/>
            <a:ext cx="2670050" cy="323328"/>
          </a:xfrm>
        </p:spPr>
        <p:txBody>
          <a:bodyPr/>
          <a:lstStyle/>
          <a:p>
            <a:r>
              <a:rPr lang="en-US" dirty="0">
                <a:solidFill>
                  <a:schemeClr val="tx2">
                    <a:lumMod val="10000"/>
                  </a:schemeClr>
                </a:solidFill>
              </a:rPr>
              <a:t>Traffic sign recognition</a:t>
            </a:r>
          </a:p>
        </p:txBody>
      </p:sp>
      <p:pic>
        <p:nvPicPr>
          <p:cNvPr id="13" name="Picture Placeholder 12" descr="A person driving a car&#10;&#10;Description automatically generated">
            <a:extLst>
              <a:ext uri="{FF2B5EF4-FFF2-40B4-BE49-F238E27FC236}">
                <a16:creationId xmlns:a16="http://schemas.microsoft.com/office/drawing/2014/main" id="{BD1EE1F8-FAFD-8A7A-066E-4ACAC6362B8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207" b="13207"/>
          <a:stretch>
            <a:fillRect/>
          </a:stretch>
        </p:blipFill>
        <p:spPr>
          <a:xfrm>
            <a:off x="4913376" y="654048"/>
            <a:ext cx="6821424" cy="3346704"/>
          </a:xfrm>
        </p:spPr>
      </p:pic>
      <p:sp>
        <p:nvSpPr>
          <p:cNvPr id="5" name="Subtitle 4">
            <a:extLst>
              <a:ext uri="{FF2B5EF4-FFF2-40B4-BE49-F238E27FC236}">
                <a16:creationId xmlns:a16="http://schemas.microsoft.com/office/drawing/2014/main" id="{8C6DE6BA-770F-E1C7-B71B-60B7A14632B9}"/>
              </a:ext>
            </a:extLst>
          </p:cNvPr>
          <p:cNvSpPr>
            <a:spLocks noGrp="1"/>
          </p:cNvSpPr>
          <p:nvPr>
            <p:ph type="subTitle" idx="1"/>
          </p:nvPr>
        </p:nvSpPr>
        <p:spPr>
          <a:xfrm>
            <a:off x="921203" y="4240571"/>
            <a:ext cx="10814957" cy="2378034"/>
          </a:xfrm>
        </p:spPr>
        <p:txBody>
          <a:bodyPr/>
          <a:lstStyle/>
          <a:p>
            <a:pPr marR="0" lvl="0" algn="just" defTabSz="914400" rtl="0" eaLnBrk="1" fontAlgn="auto" latinLnBrk="0" hangingPunct="1">
              <a:lnSpc>
                <a:spcPct val="90000"/>
              </a:lnSpc>
              <a:spcBef>
                <a:spcPts val="1000"/>
              </a:spcBef>
              <a:spcAft>
                <a:spcPts val="0"/>
              </a:spcAft>
              <a:buClrTx/>
              <a:buSzTx/>
              <a:tabLst/>
              <a:defRPr/>
            </a:pPr>
            <a:r>
              <a:rPr kumimoji="0" lang="en-US" sz="2800" b="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The Traffic Signs Manual (TSRI) is a vital guide that provides essential advice for the effective use of traffic signs and road markings. It also the real-time processing  and capabilities of AI models. the importance of minimizing sign clutter, the manual recognizes the significance of streamlining information for quick decision-making by intelligent systems. </a:t>
            </a:r>
          </a:p>
          <a:p>
            <a:pPr algn="just"/>
            <a:endParaRPr lang="en-US" dirty="0"/>
          </a:p>
        </p:txBody>
      </p:sp>
      <p:sp>
        <p:nvSpPr>
          <p:cNvPr id="6" name="Title 5">
            <a:extLst>
              <a:ext uri="{FF2B5EF4-FFF2-40B4-BE49-F238E27FC236}">
                <a16:creationId xmlns:a16="http://schemas.microsoft.com/office/drawing/2014/main" id="{39FE1D94-2CB2-E8B9-4AE6-B2BC3F010741}"/>
              </a:ext>
            </a:extLst>
          </p:cNvPr>
          <p:cNvSpPr>
            <a:spLocks noGrp="1"/>
          </p:cNvSpPr>
          <p:nvPr>
            <p:ph type="title"/>
          </p:nvPr>
        </p:nvSpPr>
        <p:spPr>
          <a:xfrm>
            <a:off x="940253" y="1103377"/>
            <a:ext cx="5157216" cy="2670048"/>
          </a:xfrm>
        </p:spPr>
        <p:txBody>
          <a:bodyPr/>
          <a:lstStyle/>
          <a:p>
            <a:pPr algn="just"/>
            <a:r>
              <a:rPr lang="en-US" b="1" dirty="0">
                <a:solidFill>
                  <a:schemeClr val="accent3">
                    <a:lumMod val="75000"/>
                  </a:schemeClr>
                </a:solidFill>
                <a:latin typeface="Titillium Web" panose="00000500000000000000" pitchFamily="2" charset="0"/>
              </a:rPr>
              <a:t>Introduction</a:t>
            </a:r>
          </a:p>
        </p:txBody>
      </p:sp>
      <p:cxnSp>
        <p:nvCxnSpPr>
          <p:cNvPr id="8" name="Straight Connector 7">
            <a:extLst>
              <a:ext uri="{FF2B5EF4-FFF2-40B4-BE49-F238E27FC236}">
                <a16:creationId xmlns:a16="http://schemas.microsoft.com/office/drawing/2014/main" id="{E8B179A9-03F8-DF91-B61A-54EEB7929B40}"/>
              </a:ext>
            </a:extLst>
          </p:cNvPr>
          <p:cNvCxnSpPr/>
          <p:nvPr/>
        </p:nvCxnSpPr>
        <p:spPr>
          <a:xfrm>
            <a:off x="1159328" y="4005072"/>
            <a:ext cx="1752600" cy="0"/>
          </a:xfrm>
          <a:prstGeom prst="line">
            <a:avLst/>
          </a:prstGeom>
          <a:ln w="762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81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1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1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8" dur="1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397975-C2BA-2937-6041-ED8F5CA2CDBC}"/>
              </a:ext>
            </a:extLst>
          </p:cNvPr>
          <p:cNvSpPr>
            <a:spLocks noGrp="1"/>
          </p:cNvSpPr>
          <p:nvPr>
            <p:ph type="title"/>
          </p:nvPr>
        </p:nvSpPr>
        <p:spPr>
          <a:xfrm>
            <a:off x="1278128" y="797701"/>
            <a:ext cx="6656832" cy="530352"/>
          </a:xfrm>
        </p:spPr>
        <p:txBody>
          <a:bodyPr/>
          <a:lstStyle/>
          <a:p>
            <a:r>
              <a:rPr kumimoji="0" lang="en-US" sz="4400" b="1" i="0" u="none" strike="noStrike" kern="1200" cap="none" spc="0" normalizeH="0" baseline="0" noProof="0" dirty="0">
                <a:ln>
                  <a:noFill/>
                </a:ln>
                <a:solidFill>
                  <a:schemeClr val="accent1">
                    <a:lumMod val="75000"/>
                  </a:schemeClr>
                </a:solidFill>
                <a:effectLst/>
                <a:uLnTx/>
                <a:uFillTx/>
                <a:latin typeface="Titillium Web" panose="00000500000000000000" pitchFamily="2" charset="0"/>
                <a:cs typeface="+mj-cs"/>
              </a:rPr>
              <a:t>In this part we will discuss:</a:t>
            </a:r>
            <a:endParaRPr lang="en-US" b="1" dirty="0">
              <a:solidFill>
                <a:schemeClr val="accent1">
                  <a:lumMod val="75000"/>
                </a:schemeClr>
              </a:solidFill>
              <a:latin typeface="Titillium Web" panose="00000500000000000000" pitchFamily="2" charset="0"/>
            </a:endParaRPr>
          </a:p>
        </p:txBody>
      </p:sp>
      <p:sp>
        <p:nvSpPr>
          <p:cNvPr id="4" name="Text Placeholder 3">
            <a:extLst>
              <a:ext uri="{FF2B5EF4-FFF2-40B4-BE49-F238E27FC236}">
                <a16:creationId xmlns:a16="http://schemas.microsoft.com/office/drawing/2014/main" id="{CE57886C-EEBE-6EDC-DA4C-3DA85C2A32A8}"/>
              </a:ext>
            </a:extLst>
          </p:cNvPr>
          <p:cNvSpPr>
            <a:spLocks noGrp="1"/>
          </p:cNvSpPr>
          <p:nvPr>
            <p:ph type="body" idx="1"/>
          </p:nvPr>
        </p:nvSpPr>
        <p:spPr>
          <a:xfrm>
            <a:off x="1421239" y="2913380"/>
            <a:ext cx="4187952" cy="1170940"/>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342900" indent="-342900">
              <a:buFont typeface="Arial" panose="020B0604020202020204" pitchFamily="34" charset="0"/>
              <a:buChar char="•"/>
            </a:pPr>
            <a:r>
              <a:rPr lang="en-US" sz="2400" b="0" i="0" cap="none" dirty="0">
                <a:solidFill>
                  <a:srgbClr val="000000"/>
                </a:solidFill>
                <a:effectLst/>
                <a:latin typeface="Titillium Web" panose="00000500000000000000" pitchFamily="2" charset="0"/>
              </a:rPr>
              <a:t>CNNS architecture and deep learning.</a:t>
            </a:r>
          </a:p>
          <a:p>
            <a:endParaRPr lang="en-US" dirty="0"/>
          </a:p>
        </p:txBody>
      </p:sp>
      <p:sp>
        <p:nvSpPr>
          <p:cNvPr id="6" name="Text Placeholder 5">
            <a:extLst>
              <a:ext uri="{FF2B5EF4-FFF2-40B4-BE49-F238E27FC236}">
                <a16:creationId xmlns:a16="http://schemas.microsoft.com/office/drawing/2014/main" id="{45EA7873-5E0D-BA7F-BD01-F61194E5E3F5}"/>
              </a:ext>
            </a:extLst>
          </p:cNvPr>
          <p:cNvSpPr>
            <a:spLocks noGrp="1"/>
          </p:cNvSpPr>
          <p:nvPr>
            <p:ph type="body" sz="quarter" idx="3"/>
          </p:nvPr>
        </p:nvSpPr>
        <p:spPr>
          <a:xfrm>
            <a:off x="6582811" y="2913380"/>
            <a:ext cx="4310742" cy="1031240"/>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342900" indent="-342900">
              <a:buFont typeface="Arial" panose="020B0604020202020204" pitchFamily="34" charset="0"/>
              <a:buChar char="•"/>
            </a:pPr>
            <a:r>
              <a:rPr lang="en-US" sz="2400" cap="none" dirty="0">
                <a:solidFill>
                  <a:srgbClr val="000000"/>
                </a:solidFill>
                <a:latin typeface="Titillium Web" panose="00000500000000000000" pitchFamily="2" charset="0"/>
              </a:rPr>
              <a:t>Object detection.</a:t>
            </a:r>
          </a:p>
          <a:p>
            <a:pPr marL="342900" indent="-342900">
              <a:buFont typeface="Arial" panose="020B0604020202020204" pitchFamily="34" charset="0"/>
              <a:buChar char="•"/>
            </a:pPr>
            <a:endParaRPr lang="en-US" dirty="0"/>
          </a:p>
        </p:txBody>
      </p:sp>
      <p:sp>
        <p:nvSpPr>
          <p:cNvPr id="8" name="Slide Number Placeholder 7">
            <a:extLst>
              <a:ext uri="{FF2B5EF4-FFF2-40B4-BE49-F238E27FC236}">
                <a16:creationId xmlns:a16="http://schemas.microsoft.com/office/drawing/2014/main" id="{708A9972-53C0-012B-1D26-F1AF16817D22}"/>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122</a:t>
            </a:fld>
            <a:endParaRPr lang="en-US" dirty="0">
              <a:solidFill>
                <a:schemeClr val="tx2">
                  <a:lumMod val="10000"/>
                </a:schemeClr>
              </a:solidFill>
            </a:endParaRPr>
          </a:p>
        </p:txBody>
      </p:sp>
      <p:sp>
        <p:nvSpPr>
          <p:cNvPr id="9" name="Footer Placeholder 8">
            <a:extLst>
              <a:ext uri="{FF2B5EF4-FFF2-40B4-BE49-F238E27FC236}">
                <a16:creationId xmlns:a16="http://schemas.microsoft.com/office/drawing/2014/main" id="{B6BEE30B-8DD7-2502-3A99-25210EF96DBD}"/>
              </a:ext>
            </a:extLst>
          </p:cNvPr>
          <p:cNvSpPr>
            <a:spLocks noGrp="1"/>
          </p:cNvSpPr>
          <p:nvPr>
            <p:ph type="ftr" sz="quarter" idx="12"/>
          </p:nvPr>
        </p:nvSpPr>
        <p:spPr>
          <a:xfrm rot="16200000">
            <a:off x="-626267" y="1224301"/>
            <a:ext cx="2569032" cy="207505"/>
          </a:xfrm>
        </p:spPr>
        <p:txBody>
          <a:bodyPr/>
          <a:lstStyle/>
          <a:p>
            <a:r>
              <a:rPr lang="en-US" dirty="0">
                <a:solidFill>
                  <a:schemeClr val="tx2">
                    <a:lumMod val="10000"/>
                  </a:schemeClr>
                </a:solidFill>
              </a:rPr>
              <a:t>TRAFFIC SIGN RECOGNITION</a:t>
            </a:r>
          </a:p>
        </p:txBody>
      </p:sp>
    </p:spTree>
    <p:extLst>
      <p:ext uri="{BB962C8B-B14F-4D97-AF65-F5344CB8AC3E}">
        <p14:creationId xmlns:p14="http://schemas.microsoft.com/office/powerpoint/2010/main" val="426649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 calcmode="lin" valueType="num">
                                      <p:cBhvr additive="base">
                                        <p:cTn id="12" dur="10" fill="hold"/>
                                        <p:tgtEl>
                                          <p:spTgt spid="4">
                                            <p:bg/>
                                          </p:spTgt>
                                        </p:tgtEl>
                                        <p:attrNameLst>
                                          <p:attrName>ppt_x</p:attrName>
                                        </p:attrNameLst>
                                      </p:cBhvr>
                                      <p:tavLst>
                                        <p:tav tm="0">
                                          <p:val>
                                            <p:strVal val="#ppt_x"/>
                                          </p:val>
                                        </p:tav>
                                        <p:tav tm="100000">
                                          <p:val>
                                            <p:strVal val="#ppt_x"/>
                                          </p:val>
                                        </p:tav>
                                      </p:tavLst>
                                    </p:anim>
                                    <p:anim calcmode="lin" valueType="num">
                                      <p:cBhvr additive="base">
                                        <p:cTn id="13" dur="1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1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1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bg/>
                                          </p:spTgt>
                                        </p:tgtEl>
                                        <p:attrNameLst>
                                          <p:attrName>style.visibility</p:attrName>
                                        </p:attrNameLst>
                                      </p:cBhvr>
                                      <p:to>
                                        <p:strVal val="visible"/>
                                      </p:to>
                                    </p:set>
                                    <p:anim calcmode="lin" valueType="num">
                                      <p:cBhvr additive="base">
                                        <p:cTn id="24" dur="10" fill="hold"/>
                                        <p:tgtEl>
                                          <p:spTgt spid="6">
                                            <p:bg/>
                                          </p:spTgt>
                                        </p:tgtEl>
                                        <p:attrNameLst>
                                          <p:attrName>ppt_x</p:attrName>
                                        </p:attrNameLst>
                                      </p:cBhvr>
                                      <p:tavLst>
                                        <p:tav tm="0">
                                          <p:val>
                                            <p:strVal val="#ppt_x"/>
                                          </p:val>
                                        </p:tav>
                                        <p:tav tm="100000">
                                          <p:val>
                                            <p:strVal val="#ppt_x"/>
                                          </p:val>
                                        </p:tav>
                                      </p:tavLst>
                                    </p:anim>
                                    <p:anim calcmode="lin" valueType="num">
                                      <p:cBhvr additive="base">
                                        <p:cTn id="25" dur="1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 calcmode="lin" valueType="num">
                                      <p:cBhvr additive="base">
                                        <p:cTn id="30" dur="1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1" dur="1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P spid="6" grpId="0" build="p"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4583-3A47-7B92-E52F-995516D935F5}"/>
              </a:ext>
            </a:extLst>
          </p:cNvPr>
          <p:cNvSpPr>
            <a:spLocks noGrp="1"/>
          </p:cNvSpPr>
          <p:nvPr>
            <p:ph type="title"/>
          </p:nvPr>
        </p:nvSpPr>
        <p:spPr>
          <a:xfrm>
            <a:off x="594360" y="497204"/>
            <a:ext cx="9778365" cy="1494596"/>
          </a:xfrm>
        </p:spPr>
        <p:txBody>
          <a:bodyPr/>
          <a:lstStyle/>
          <a:p>
            <a:r>
              <a:rPr kumimoji="0" lang="en-US" sz="44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Deep learning and neural network</a:t>
            </a:r>
            <a:endParaRPr lang="en-US"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FFAC6EF2-F1A9-7358-2077-DDB5F736F13E}"/>
              </a:ext>
            </a:extLst>
          </p:cNvPr>
          <p:cNvSpPr>
            <a:spLocks noGrp="1"/>
          </p:cNvSpPr>
          <p:nvPr>
            <p:ph sz="quarter" idx="15"/>
          </p:nvPr>
        </p:nvSpPr>
        <p:spPr>
          <a:xfrm>
            <a:off x="594360" y="2496367"/>
            <a:ext cx="5109891" cy="4083504"/>
          </a:xfrm>
        </p:spPr>
        <p:txBody>
          <a:bodyPr>
            <a:normAutofit fontScale="85000" lnSpcReduction="20000"/>
          </a:bodyPr>
          <a:lstStyle/>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As deep learning has developed in the modern collect a lot of data from all around the world has been collected. Many sources, including social media, online ad networks, e-commerce, and virtual theaters, provide vast volumes of information.</a:t>
            </a:r>
          </a:p>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 neural network is an algorithmic system that mimics the way the human brain functions to find the relationships that underlie a piece of data. Neural networks in this sense relate to artificial or organic neuronal structures.</a:t>
            </a:r>
          </a:p>
          <a:p>
            <a:pPr algn="just"/>
            <a:endParaRPr lang="en-US" dirty="0">
              <a:solidFill>
                <a:schemeClr val="tx2">
                  <a:lumMod val="25000"/>
                </a:schemeClr>
              </a:solidFill>
            </a:endParaRPr>
          </a:p>
        </p:txBody>
      </p:sp>
      <p:pic>
        <p:nvPicPr>
          <p:cNvPr id="5" name="Content Placeholder 4">
            <a:extLst>
              <a:ext uri="{FF2B5EF4-FFF2-40B4-BE49-F238E27FC236}">
                <a16:creationId xmlns:a16="http://schemas.microsoft.com/office/drawing/2014/main" id="{038CD76E-337A-8FA9-7EDB-0354FB81D8E4}"/>
              </a:ext>
            </a:extLst>
          </p:cNvPr>
          <p:cNvPicPr>
            <a:picLocks noGrp="1" noChangeAspect="1"/>
          </p:cNvPicPr>
          <p:nvPr>
            <p:ph sz="quarter" idx="16"/>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0" y="2554580"/>
            <a:ext cx="5178198" cy="4025291"/>
          </a:xfrm>
          <a:prstGeom prst="rect">
            <a:avLst/>
          </a:prstGeom>
        </p:spPr>
      </p:pic>
    </p:spTree>
    <p:extLst>
      <p:ext uri="{BB962C8B-B14F-4D97-AF65-F5344CB8AC3E}">
        <p14:creationId xmlns:p14="http://schemas.microsoft.com/office/powerpoint/2010/main" val="2776655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4643-4EDE-D99B-9295-C2E0D8BBCA8D}"/>
              </a:ext>
            </a:extLst>
          </p:cNvPr>
          <p:cNvSpPr>
            <a:spLocks noGrp="1"/>
          </p:cNvSpPr>
          <p:nvPr>
            <p:ph type="title"/>
          </p:nvPr>
        </p:nvSpPr>
        <p:spPr/>
        <p:txBody>
          <a:bodyPr/>
          <a:lstStyle/>
          <a:p>
            <a:r>
              <a:rPr kumimoji="0" lang="en-US" sz="48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CNNS architecture </a:t>
            </a:r>
            <a:endParaRPr lang="en-US" dirty="0">
              <a:solidFill>
                <a:schemeClr val="accent3">
                  <a:lumMod val="75000"/>
                </a:schemeClr>
              </a:solidFill>
              <a:latin typeface="Titillium Web" panose="00000500000000000000" pitchFamily="2" charset="0"/>
            </a:endParaRPr>
          </a:p>
        </p:txBody>
      </p:sp>
      <p:pic>
        <p:nvPicPr>
          <p:cNvPr id="5" name="Content Placeholder 4">
            <a:extLst>
              <a:ext uri="{FF2B5EF4-FFF2-40B4-BE49-F238E27FC236}">
                <a16:creationId xmlns:a16="http://schemas.microsoft.com/office/drawing/2014/main" id="{96DF6CF6-F2C9-D575-22B9-4F41D76EED68}"/>
              </a:ext>
            </a:extLst>
          </p:cNvPr>
          <p:cNvPicPr>
            <a:picLocks noGrp="1" noChangeAspect="1"/>
          </p:cNvPicPr>
          <p:nvPr>
            <p:ph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3215" y="2553067"/>
            <a:ext cx="6861807" cy="3597470"/>
          </a:xfrm>
          <a:prstGeom prst="rect">
            <a:avLst/>
          </a:prstGeom>
        </p:spPr>
      </p:pic>
      <p:sp>
        <p:nvSpPr>
          <p:cNvPr id="4" name="Content Placeholder 3">
            <a:extLst>
              <a:ext uri="{FF2B5EF4-FFF2-40B4-BE49-F238E27FC236}">
                <a16:creationId xmlns:a16="http://schemas.microsoft.com/office/drawing/2014/main" id="{D4AD24A5-3414-C3B2-1D4C-A5128064E63C}"/>
              </a:ext>
            </a:extLst>
          </p:cNvPr>
          <p:cNvSpPr>
            <a:spLocks noGrp="1"/>
          </p:cNvSpPr>
          <p:nvPr>
            <p:ph sz="quarter" idx="14"/>
          </p:nvPr>
        </p:nvSpPr>
        <p:spPr>
          <a:xfrm>
            <a:off x="6791325" y="2276474"/>
            <a:ext cx="4488180" cy="4581525"/>
          </a:xfrm>
        </p:spPr>
        <p:txBody>
          <a:bodyPr>
            <a:normAutofit lnSpcReduction="10000"/>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A unique kind of neural network called a convolutional neural network (CNN) is made to recognize patterns in input images. CNNs generate feature maps automatically, allowing them to learn directly from the incoming data.</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It has three input layer:</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  1- input layer. </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  2- convolutional layer ( the main part of CNNS).</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  3- output layer.</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ndParaRPr>
          </a:p>
          <a:p>
            <a:pPr algn="just"/>
            <a:endParaRPr lang="en-US" dirty="0">
              <a:latin typeface="Titillium Web" panose="00000500000000000000" pitchFamily="2" charset="0"/>
            </a:endParaRPr>
          </a:p>
        </p:txBody>
      </p:sp>
    </p:spTree>
    <p:extLst>
      <p:ext uri="{BB962C8B-B14F-4D97-AF65-F5344CB8AC3E}">
        <p14:creationId xmlns:p14="http://schemas.microsoft.com/office/powerpoint/2010/main" val="3444499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4559BF-0171-F61E-EFC6-480C72C08663}"/>
              </a:ext>
            </a:extLst>
          </p:cNvPr>
          <p:cNvSpPr/>
          <p:nvPr/>
        </p:nvSpPr>
        <p:spPr>
          <a:xfrm>
            <a:off x="6299835" y="3831771"/>
            <a:ext cx="2212794" cy="2317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C01F5-3BED-EE77-F70E-575BCADC7B1A}"/>
              </a:ext>
            </a:extLst>
          </p:cNvPr>
          <p:cNvSpPr>
            <a:spLocks noGrp="1"/>
          </p:cNvSpPr>
          <p:nvPr>
            <p:ph type="ctrTitle"/>
          </p:nvPr>
        </p:nvSpPr>
        <p:spPr>
          <a:xfrm>
            <a:off x="6166213" y="-1226737"/>
            <a:ext cx="5486400" cy="3291840"/>
          </a:xfrm>
        </p:spPr>
        <p:txBody>
          <a:bodyPr/>
          <a:lstStyle/>
          <a:p>
            <a:r>
              <a:rPr kumimoji="0" lang="en-US" sz="60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CNNS architecture </a:t>
            </a:r>
            <a:endParaRPr lang="en-US" dirty="0">
              <a:latin typeface="Titillium Web" panose="00000500000000000000" pitchFamily="2" charset="0"/>
            </a:endParaRPr>
          </a:p>
        </p:txBody>
      </p:sp>
      <p:sp>
        <p:nvSpPr>
          <p:cNvPr id="4" name="Text Placeholder 3">
            <a:extLst>
              <a:ext uri="{FF2B5EF4-FFF2-40B4-BE49-F238E27FC236}">
                <a16:creationId xmlns:a16="http://schemas.microsoft.com/office/drawing/2014/main" id="{F02E7CD0-C5CA-A0C4-F5BA-B962BD09CC2E}"/>
              </a:ext>
            </a:extLst>
          </p:cNvPr>
          <p:cNvSpPr>
            <a:spLocks noGrp="1"/>
          </p:cNvSpPr>
          <p:nvPr>
            <p:ph type="body" sz="quarter" idx="11"/>
          </p:nvPr>
        </p:nvSpPr>
        <p:spPr>
          <a:xfrm>
            <a:off x="6234519" y="2416842"/>
            <a:ext cx="5674452" cy="2568932"/>
          </a:xfrm>
        </p:spPr>
        <p:txBody>
          <a:bodyPr/>
          <a:lstStyle/>
          <a:p>
            <a:pPr algn="just"/>
            <a:r>
              <a:rPr lang="en-US" sz="2800" dirty="0">
                <a:solidFill>
                  <a:schemeClr val="accent1">
                    <a:lumMod val="50000"/>
                  </a:schemeClr>
                </a:solidFill>
                <a:latin typeface="Titillium Web" panose="00000500000000000000" pitchFamily="2" charset="0"/>
              </a:rPr>
              <a:t>1. convolution layer:</a:t>
            </a:r>
          </a:p>
          <a:p>
            <a:pPr algn="just"/>
            <a:r>
              <a:rPr lang="en-US" sz="2800" b="0" i="0" dirty="0">
                <a:solidFill>
                  <a:schemeClr val="accent1">
                    <a:lumMod val="50000"/>
                  </a:schemeClr>
                </a:solidFill>
                <a:effectLst/>
                <a:latin typeface="Titillium Web" panose="00000500000000000000" pitchFamily="2" charset="0"/>
              </a:rPr>
              <a:t>The main part of CNN is the convolutional layer. By performing convolution operations between a local area of the input and the related kernel, also known as a filter. </a:t>
            </a:r>
          </a:p>
          <a:p>
            <a:pPr algn="just"/>
            <a:r>
              <a:rPr lang="en-US" sz="2800" dirty="0">
                <a:solidFill>
                  <a:schemeClr val="accent1">
                    <a:lumMod val="50000"/>
                  </a:schemeClr>
                </a:solidFill>
                <a:latin typeface="Titillium Web" panose="00000500000000000000" pitchFamily="2" charset="0"/>
              </a:rPr>
              <a:t>2. pooling layer:</a:t>
            </a:r>
          </a:p>
          <a:p>
            <a:pPr algn="just"/>
            <a:r>
              <a:rPr lang="en-US" sz="2800" b="0" i="0" dirty="0">
                <a:solidFill>
                  <a:schemeClr val="accent1">
                    <a:lumMod val="50000"/>
                  </a:schemeClr>
                </a:solidFill>
                <a:effectLst/>
                <a:latin typeface="Titillium Web" panose="00000500000000000000" pitchFamily="2" charset="0"/>
              </a:rPr>
              <a:t>To minimize the number of parameters in the finished model and manage overfitting during training.</a:t>
            </a:r>
          </a:p>
          <a:p>
            <a:endParaRPr lang="en-US" dirty="0">
              <a:latin typeface="Titillium Web" panose="00000500000000000000" pitchFamily="2" charset="0"/>
            </a:endParaRPr>
          </a:p>
        </p:txBody>
      </p:sp>
      <p:pic>
        <p:nvPicPr>
          <p:cNvPr id="5" name="Picture 2" descr="A diagram of a satellite&#10;&#10;Description automatically generated">
            <a:extLst>
              <a:ext uri="{FF2B5EF4-FFF2-40B4-BE49-F238E27FC236}">
                <a16:creationId xmlns:a16="http://schemas.microsoft.com/office/drawing/2014/main" id="{A224F336-2BC9-9CC5-918E-87647E1526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380538" y="578273"/>
            <a:ext cx="5016923" cy="31230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diagram of a number of squares&#10;&#10;Description automatically generated with medium confidence">
            <a:extLst>
              <a:ext uri="{FF2B5EF4-FFF2-40B4-BE49-F238E27FC236}">
                <a16:creationId xmlns:a16="http://schemas.microsoft.com/office/drawing/2014/main" id="{1DC71C39-1491-FB12-1712-6A263F9059C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88774" y="3645590"/>
            <a:ext cx="5803391" cy="25689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41FF9CA-94ED-3DEE-A453-6E3044F43181}"/>
              </a:ext>
            </a:extLst>
          </p:cNvPr>
          <p:cNvCxnSpPr/>
          <p:nvPr/>
        </p:nvCxnSpPr>
        <p:spPr>
          <a:xfrm>
            <a:off x="6234519" y="2139790"/>
            <a:ext cx="2609578" cy="0"/>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57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BCC96-87DE-DEAC-5988-A2CF49706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CCB34D-2644-8054-842C-488D42F3ECEE}"/>
              </a:ext>
            </a:extLst>
          </p:cNvPr>
          <p:cNvSpPr>
            <a:spLocks noGrp="1"/>
          </p:cNvSpPr>
          <p:nvPr>
            <p:ph type="title"/>
          </p:nvPr>
        </p:nvSpPr>
        <p:spPr/>
        <p:txBody>
          <a:bodyPr/>
          <a:lstStyle/>
          <a:p>
            <a:r>
              <a:rPr kumimoji="0" lang="en-US" sz="48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CNNS architecture </a:t>
            </a:r>
            <a:endParaRPr lang="en-US" dirty="0">
              <a:solidFill>
                <a:schemeClr val="accent3">
                  <a:lumMod val="75000"/>
                </a:schemeClr>
              </a:solidFill>
              <a:latin typeface="Titillium Web" panose="00000500000000000000" pitchFamily="2" charset="0"/>
            </a:endParaRPr>
          </a:p>
        </p:txBody>
      </p:sp>
      <p:sp>
        <p:nvSpPr>
          <p:cNvPr id="4" name="Content Placeholder 3">
            <a:extLst>
              <a:ext uri="{FF2B5EF4-FFF2-40B4-BE49-F238E27FC236}">
                <a16:creationId xmlns:a16="http://schemas.microsoft.com/office/drawing/2014/main" id="{FD3B1A8C-F396-FDA4-B8E7-EF0D3182C80D}"/>
              </a:ext>
            </a:extLst>
          </p:cNvPr>
          <p:cNvSpPr>
            <a:spLocks noGrp="1"/>
          </p:cNvSpPr>
          <p:nvPr>
            <p:ph sz="quarter" idx="14"/>
          </p:nvPr>
        </p:nvSpPr>
        <p:spPr>
          <a:xfrm>
            <a:off x="5413248" y="1837243"/>
            <a:ext cx="5870447" cy="4864608"/>
          </a:xfrm>
        </p:spPr>
        <p:txBody>
          <a:bodyPr>
            <a:normAutofit fontScale="92500"/>
          </a:bodyPr>
          <a:lstStyle/>
          <a:p>
            <a:pPr marL="0" indent="0" algn="just">
              <a:lnSpc>
                <a:spcPct val="110000"/>
              </a:lnSpc>
              <a:buNone/>
            </a:pPr>
            <a:r>
              <a:rPr lang="en-US" sz="2400" b="1" i="0" dirty="0">
                <a:solidFill>
                  <a:schemeClr val="accent1">
                    <a:lumMod val="50000"/>
                  </a:schemeClr>
                </a:solidFill>
                <a:effectLst/>
                <a:latin typeface="Titillium Web" panose="00000500000000000000" pitchFamily="2" charset="0"/>
                <a:cs typeface="Times New Roman" panose="02020603050405020304" pitchFamily="18" charset="0"/>
              </a:rPr>
              <a:t>3. </a:t>
            </a:r>
            <a:r>
              <a:rPr lang="en-US" sz="2400" b="1" i="0" dirty="0" err="1">
                <a:solidFill>
                  <a:schemeClr val="accent1">
                    <a:lumMod val="50000"/>
                  </a:schemeClr>
                </a:solidFill>
                <a:effectLst/>
                <a:latin typeface="Titillium Web" panose="00000500000000000000" pitchFamily="2" charset="0"/>
                <a:cs typeface="Times New Roman" panose="02020603050405020304" pitchFamily="18" charset="0"/>
              </a:rPr>
              <a:t>ReLU</a:t>
            </a:r>
            <a:r>
              <a:rPr lang="en-US" sz="2400" b="1" i="0" dirty="0">
                <a:solidFill>
                  <a:schemeClr val="accent1">
                    <a:lumMod val="50000"/>
                  </a:schemeClr>
                </a:solidFill>
                <a:effectLst/>
                <a:latin typeface="Titillium Web" panose="00000500000000000000" pitchFamily="2" charset="0"/>
                <a:cs typeface="Times New Roman" panose="02020603050405020304" pitchFamily="18" charset="0"/>
              </a:rPr>
              <a:t> Layer</a:t>
            </a:r>
          </a:p>
          <a:p>
            <a:pPr algn="just">
              <a:lnSpc>
                <a:spcPct val="110000"/>
              </a:lnSpc>
            </a:pPr>
            <a:r>
              <a:rPr lang="en-US" sz="2400" b="0" i="0" dirty="0">
                <a:solidFill>
                  <a:schemeClr val="accent1">
                    <a:lumMod val="50000"/>
                  </a:schemeClr>
                </a:solidFill>
                <a:effectLst/>
                <a:latin typeface="Titillium Web" panose="00000500000000000000" pitchFamily="2" charset="0"/>
                <a:cs typeface="Times New Roman" panose="02020603050405020304" pitchFamily="18" charset="0"/>
              </a:rPr>
              <a:t>Every element of a feature map is subjected to a non-linear thresholding function by the </a:t>
            </a:r>
            <a:r>
              <a:rPr lang="en-US" sz="2400" b="0" i="0" dirty="0" err="1">
                <a:solidFill>
                  <a:schemeClr val="accent1">
                    <a:lumMod val="50000"/>
                  </a:schemeClr>
                </a:solidFill>
                <a:effectLst/>
                <a:latin typeface="Titillium Web" panose="00000500000000000000" pitchFamily="2" charset="0"/>
                <a:cs typeface="Times New Roman" panose="02020603050405020304" pitchFamily="18" charset="0"/>
              </a:rPr>
              <a:t>ReLU</a:t>
            </a:r>
            <a:r>
              <a:rPr lang="en-US" sz="2400" b="0" i="0" dirty="0">
                <a:solidFill>
                  <a:schemeClr val="accent1">
                    <a:lumMod val="50000"/>
                  </a:schemeClr>
                </a:solidFill>
                <a:effectLst/>
                <a:latin typeface="Titillium Web" panose="00000500000000000000" pitchFamily="2" charset="0"/>
                <a:cs typeface="Times New Roman" panose="02020603050405020304" pitchFamily="18" charset="0"/>
              </a:rPr>
              <a:t> (rectified linear unit) layer, where the positive values are constant, and the negative values are set to zero.</a:t>
            </a:r>
          </a:p>
          <a:p>
            <a:pPr marL="0" indent="0" algn="just">
              <a:buNone/>
            </a:pPr>
            <a:r>
              <a:rPr lang="en-US" sz="2400" b="1" dirty="0">
                <a:solidFill>
                  <a:schemeClr val="accent1">
                    <a:lumMod val="50000"/>
                  </a:schemeClr>
                </a:solidFill>
                <a:latin typeface="Titillium Web" panose="00000500000000000000" pitchFamily="2" charset="0"/>
              </a:rPr>
              <a:t>4. Batch normalization layer:</a:t>
            </a:r>
          </a:p>
          <a:p>
            <a:pPr algn="just">
              <a:lnSpc>
                <a:spcPct val="100000"/>
              </a:lnSpc>
            </a:pPr>
            <a:r>
              <a:rPr lang="en-US" sz="2400" b="0" i="0" dirty="0">
                <a:solidFill>
                  <a:schemeClr val="accent1">
                    <a:lumMod val="50000"/>
                  </a:schemeClr>
                </a:solidFill>
                <a:effectLst/>
                <a:latin typeface="Titillium Web" panose="00000500000000000000" pitchFamily="2" charset="0"/>
                <a:cs typeface="Times New Roman" panose="02020603050405020304" pitchFamily="18" charset="0"/>
              </a:rPr>
              <a:t>normalization reduces the requirement for Dropout layers which are usually employed to reduce overfitting, by acting as a regularize and enabling the use of greater learning rates.</a:t>
            </a:r>
            <a:endParaRPr lang="en-US" sz="2400" dirty="0">
              <a:solidFill>
                <a:schemeClr val="accent1">
                  <a:lumMod val="50000"/>
                </a:schemeClr>
              </a:solidFill>
              <a:latin typeface="Titillium Web" panose="00000500000000000000" pitchFamily="2" charset="0"/>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ndParaRPr>
          </a:p>
          <a:p>
            <a:pPr algn="just"/>
            <a:endParaRPr lang="en-US" dirty="0">
              <a:latin typeface="Titillium Web" panose="00000500000000000000" pitchFamily="2" charset="0"/>
            </a:endParaRPr>
          </a:p>
        </p:txBody>
      </p:sp>
      <p:pic>
        <p:nvPicPr>
          <p:cNvPr id="7" name="Content Placeholder 6">
            <a:extLst>
              <a:ext uri="{FF2B5EF4-FFF2-40B4-BE49-F238E27FC236}">
                <a16:creationId xmlns:a16="http://schemas.microsoft.com/office/drawing/2014/main" id="{47C2E948-E094-5B7F-70E5-134B9D713870}"/>
              </a:ext>
            </a:extLst>
          </p:cNvPr>
          <p:cNvPicPr>
            <a:picLocks noGrp="1" noChangeAspect="1"/>
          </p:cNvPicPr>
          <p:nvPr>
            <p:ph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9915" y="2468880"/>
            <a:ext cx="5023333" cy="4062696"/>
          </a:xfrm>
          <a:prstGeom prst="rect">
            <a:avLst/>
          </a:prstGeom>
        </p:spPr>
      </p:pic>
    </p:spTree>
    <p:extLst>
      <p:ext uri="{BB962C8B-B14F-4D97-AF65-F5344CB8AC3E}">
        <p14:creationId xmlns:p14="http://schemas.microsoft.com/office/powerpoint/2010/main" val="250691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5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5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A5AED-DEE6-CBB6-0619-508713A62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B0DF8-917A-2382-B4C0-01C7DDDF9935}"/>
              </a:ext>
            </a:extLst>
          </p:cNvPr>
          <p:cNvSpPr>
            <a:spLocks noGrp="1"/>
          </p:cNvSpPr>
          <p:nvPr>
            <p:ph type="title"/>
          </p:nvPr>
        </p:nvSpPr>
        <p:spPr/>
        <p:txBody>
          <a:bodyPr/>
          <a:lstStyle/>
          <a:p>
            <a:r>
              <a:rPr kumimoji="0" lang="en-US" sz="48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CNNS architecture </a:t>
            </a:r>
            <a:endParaRPr lang="en-US" dirty="0">
              <a:solidFill>
                <a:schemeClr val="accent3">
                  <a:lumMod val="75000"/>
                </a:schemeClr>
              </a:solidFill>
              <a:latin typeface="Titillium Web" panose="00000500000000000000" pitchFamily="2" charset="0"/>
            </a:endParaRPr>
          </a:p>
        </p:txBody>
      </p:sp>
      <p:sp>
        <p:nvSpPr>
          <p:cNvPr id="4" name="Content Placeholder 3">
            <a:extLst>
              <a:ext uri="{FF2B5EF4-FFF2-40B4-BE49-F238E27FC236}">
                <a16:creationId xmlns:a16="http://schemas.microsoft.com/office/drawing/2014/main" id="{9CE8A59B-42A5-2A6B-DE85-63E08F1E94C9}"/>
              </a:ext>
            </a:extLst>
          </p:cNvPr>
          <p:cNvSpPr>
            <a:spLocks noGrp="1"/>
          </p:cNvSpPr>
          <p:nvPr>
            <p:ph sz="quarter" idx="14"/>
          </p:nvPr>
        </p:nvSpPr>
        <p:spPr>
          <a:xfrm>
            <a:off x="5413248" y="1837243"/>
            <a:ext cx="5870447" cy="4864608"/>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ndParaRPr>
          </a:p>
          <a:p>
            <a:endParaRPr lang="en-US" dirty="0">
              <a:latin typeface="Titillium Web" panose="00000500000000000000" pitchFamily="2" charset="0"/>
            </a:endParaRPr>
          </a:p>
        </p:txBody>
      </p:sp>
      <p:pic>
        <p:nvPicPr>
          <p:cNvPr id="6" name="Content Placeholder 5">
            <a:extLst>
              <a:ext uri="{FF2B5EF4-FFF2-40B4-BE49-F238E27FC236}">
                <a16:creationId xmlns:a16="http://schemas.microsoft.com/office/drawing/2014/main" id="{CEB44484-9A80-73AB-CAE0-86C5412318D1}"/>
              </a:ext>
            </a:extLst>
          </p:cNvPr>
          <p:cNvPicPr>
            <a:picLocks noGrp="1" noChangeAspect="1"/>
          </p:cNvPicPr>
          <p:nvPr>
            <p:ph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9891" y="2926286"/>
            <a:ext cx="6375605" cy="3090465"/>
          </a:xfrm>
          <a:prstGeom prst="rect">
            <a:avLst/>
          </a:prstGeom>
        </p:spPr>
      </p:pic>
      <p:sp>
        <p:nvSpPr>
          <p:cNvPr id="10" name="Content Placeholder 3">
            <a:extLst>
              <a:ext uri="{FF2B5EF4-FFF2-40B4-BE49-F238E27FC236}">
                <a16:creationId xmlns:a16="http://schemas.microsoft.com/office/drawing/2014/main" id="{276C4A00-0A44-9B50-0C9D-30249017B519}"/>
              </a:ext>
            </a:extLst>
          </p:cNvPr>
          <p:cNvSpPr txBox="1">
            <a:spLocks/>
          </p:cNvSpPr>
          <p:nvPr/>
        </p:nvSpPr>
        <p:spPr>
          <a:xfrm>
            <a:off x="6355080" y="2404170"/>
            <a:ext cx="5586984" cy="7709094"/>
          </a:xfrm>
          <a:prstGeom prst="rect">
            <a:avLst/>
          </a:prstGeom>
        </p:spPr>
        <p:txBody>
          <a:bodyPr vert="horz" lIns="0" tIns="45720" rIns="91440" bIns="45720" rtlCol="0">
            <a:normAutofit/>
          </a:bodyPr>
          <a:lstStyle>
            <a:lvl1pPr marL="342900" indent="-342900"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1pPr>
            <a:lvl2pPr marL="6858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11430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20574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2400" b="1" dirty="0">
                <a:solidFill>
                  <a:schemeClr val="accent1">
                    <a:lumMod val="50000"/>
                  </a:schemeClr>
                </a:solidFill>
                <a:latin typeface="+mj-lt"/>
              </a:rPr>
              <a:t>5. L2 Regularization: </a:t>
            </a:r>
          </a:p>
          <a:p>
            <a:pPr algn="just">
              <a:lnSpc>
                <a:spcPct val="100000"/>
              </a:lnSpc>
            </a:pPr>
            <a:r>
              <a:rPr lang="en-US" sz="2200" dirty="0">
                <a:solidFill>
                  <a:schemeClr val="accent1">
                    <a:lumMod val="50000"/>
                  </a:schemeClr>
                </a:solidFill>
                <a:latin typeface="Times New Roman" panose="02020603050405020304" pitchFamily="18" charset="0"/>
                <a:cs typeface="Times New Roman" panose="02020603050405020304" pitchFamily="18" charset="0"/>
              </a:rPr>
              <a:t>Regularization involves introducing a penalty term to the loss function to prevent overfitting. The most used type of regularization is L2 regularization. It increases the loss function by the square magnitude of each parameter.</a:t>
            </a:r>
          </a:p>
          <a:p>
            <a:pPr marL="0" indent="0" algn="just">
              <a:lnSpc>
                <a:spcPct val="100000"/>
              </a:lnSpc>
              <a:buNone/>
            </a:pPr>
            <a:r>
              <a:rPr lang="en-US" sz="2400" b="1" dirty="0">
                <a:solidFill>
                  <a:schemeClr val="accent1">
                    <a:lumMod val="50000"/>
                  </a:schemeClr>
                </a:solidFill>
                <a:latin typeface="+mj-lt"/>
              </a:rPr>
              <a:t>6. </a:t>
            </a:r>
            <a:r>
              <a:rPr lang="en-US" sz="2400" b="1" dirty="0" err="1">
                <a:solidFill>
                  <a:schemeClr val="accent1">
                    <a:lumMod val="50000"/>
                  </a:schemeClr>
                </a:solidFill>
                <a:latin typeface="+mj-lt"/>
              </a:rPr>
              <a:t>softmax</a:t>
            </a:r>
            <a:r>
              <a:rPr lang="en-US" sz="2400" b="1" dirty="0">
                <a:solidFill>
                  <a:schemeClr val="accent1">
                    <a:lumMod val="50000"/>
                  </a:schemeClr>
                </a:solidFill>
                <a:latin typeface="+mj-lt"/>
              </a:rPr>
              <a:t> classifier:</a:t>
            </a:r>
          </a:p>
          <a:p>
            <a:pPr algn="just">
              <a:lnSpc>
                <a:spcPct val="100000"/>
              </a:lnSpc>
            </a:pPr>
            <a:r>
              <a:rPr lang="en-US" sz="2200" dirty="0">
                <a:solidFill>
                  <a:schemeClr val="accent1">
                    <a:lumMod val="50000"/>
                  </a:schemeClr>
                </a:solidFill>
                <a:latin typeface="Times New Roman" panose="02020603050405020304" pitchFamily="18" charset="0"/>
                <a:cs typeface="Times New Roman" panose="02020603050405020304" pitchFamily="18" charset="0"/>
              </a:rPr>
              <a:t>SoftMax classifier is a popular multi-class classifier. It uses as activation function.</a:t>
            </a:r>
          </a:p>
          <a:p>
            <a:pPr marL="0" indent="0" algn="just">
              <a:spcBef>
                <a:spcPts val="1000"/>
              </a:spcBef>
              <a:buFont typeface="Arial" panose="020B0604020202020204" pitchFamily="34" charset="0"/>
              <a:buNone/>
              <a:defRPr/>
            </a:pPr>
            <a:endParaRPr lang="en-US" sz="2400" dirty="0">
              <a:solidFill>
                <a:prstClr val="black"/>
              </a:solidFill>
              <a:latin typeface="Calibri" panose="020F0502020204030204"/>
            </a:endParaRPr>
          </a:p>
          <a:p>
            <a:pPr algn="just"/>
            <a:endParaRPr lang="en-US" dirty="0"/>
          </a:p>
        </p:txBody>
      </p:sp>
    </p:spTree>
    <p:extLst>
      <p:ext uri="{BB962C8B-B14F-4D97-AF65-F5344CB8AC3E}">
        <p14:creationId xmlns:p14="http://schemas.microsoft.com/office/powerpoint/2010/main" val="2778348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 calcmode="lin" valueType="num">
                                      <p:cBhvr additive="base">
                                        <p:cTn id="18" dur="2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 calcmode="lin" valueType="num">
                                      <p:cBhvr additive="base">
                                        <p:cTn id="24" dur="25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25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DBBB-B80F-1B7F-B75C-8FC7B5FD7610}"/>
              </a:ext>
            </a:extLst>
          </p:cNvPr>
          <p:cNvSpPr>
            <a:spLocks noGrp="1"/>
          </p:cNvSpPr>
          <p:nvPr>
            <p:ph type="title"/>
          </p:nvPr>
        </p:nvSpPr>
        <p:spPr>
          <a:xfrm>
            <a:off x="1021200" y="562609"/>
            <a:ext cx="3932237" cy="1600200"/>
          </a:xfrm>
        </p:spPr>
        <p:txBody>
          <a:bodyPr/>
          <a:lstStyle/>
          <a:p>
            <a:pPr>
              <a:lnSpc>
                <a:spcPct val="100000"/>
              </a:lnSpc>
            </a:pPr>
            <a:r>
              <a:rPr lang="en-US" sz="3200" b="1" cap="none" dirty="0">
                <a:solidFill>
                  <a:schemeClr val="accent1">
                    <a:lumMod val="50000"/>
                  </a:schemeClr>
                </a:solidFill>
                <a:latin typeface="Titillium Web" panose="00000500000000000000" pitchFamily="2" charset="0"/>
              </a:rPr>
              <a:t>Object Detection</a:t>
            </a:r>
            <a:endParaRPr lang="en-US" b="1" cap="none" dirty="0">
              <a:solidFill>
                <a:schemeClr val="accent1">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ED56ED19-D5CE-3CC3-21ED-80389606434D}"/>
              </a:ext>
            </a:extLst>
          </p:cNvPr>
          <p:cNvSpPr>
            <a:spLocks noGrp="1"/>
          </p:cNvSpPr>
          <p:nvPr>
            <p:ph idx="1"/>
          </p:nvPr>
        </p:nvSpPr>
        <p:spPr>
          <a:xfrm>
            <a:off x="5090723" y="615757"/>
            <a:ext cx="6543658" cy="5413375"/>
          </a:xfrm>
        </p:spPr>
        <p:txBody>
          <a:bodyPr/>
          <a:lstStyle/>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One of the primary topics of computer vision research is object detection. Its primary goals are to locate objects in an image (object localization) and identify the item's class (object classification).</a:t>
            </a: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Traditional object detection algorithm consists of:</a:t>
            </a:r>
          </a:p>
          <a:p>
            <a:pPr lvl="1" algn="just">
              <a:lnSpc>
                <a:spcPct val="100000"/>
              </a:lnSpc>
              <a:spcBef>
                <a:spcPts val="1000"/>
              </a:spcBef>
              <a:buFont typeface="Wingdings" panose="05000000000000000000" pitchFamily="2" charset="2"/>
              <a:buChar char="§"/>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Region selection: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Conventional techniques of object detection in images include scanning the entire image with sliding windows of varying sizes and scales.</a:t>
            </a:r>
          </a:p>
          <a:p>
            <a:pPr lvl="1" algn="just">
              <a:lnSpc>
                <a:spcPct val="100000"/>
              </a:lnSpc>
              <a:buFont typeface="Wingdings" panose="05000000000000000000" pitchFamily="2" charset="2"/>
              <a:buChar char="§"/>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Feature extraction: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We need visual characteristics that provide us with useful information about the picture to examine each candidate that is created throughout the sliding windows procedure. SIFT (scale-invariant feature transform).</a:t>
            </a:r>
          </a:p>
          <a:p>
            <a:pPr lvl="1" algn="just">
              <a:lnSpc>
                <a:spcPct val="100000"/>
              </a:lnSpc>
              <a:buFont typeface="Wingdings" panose="05000000000000000000" pitchFamily="2" charset="2"/>
              <a:buChar char="§"/>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Classification: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The next stage is to categorize the picture crops in a target object class and background once we get the feature descriptor vector of each sliding window. SVM (support vector machines).</a:t>
            </a:r>
          </a:p>
          <a:p>
            <a:pPr lvl="1" algn="just">
              <a:lnSpc>
                <a:spcPct val="100000"/>
              </a:lnSpc>
              <a:buFont typeface="Wingdings" panose="05000000000000000000" pitchFamily="2" charset="2"/>
              <a:buChar char="§"/>
              <a:defRPr/>
            </a:pP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The goal of generic object detectors built on CNNs is to identify the items in a picture and display their location by enclosing them in a rectangular bounding box.</a:t>
            </a:r>
          </a:p>
          <a:p>
            <a:pPr algn="just"/>
            <a:endParaRPr lang="en-US" dirty="0">
              <a:latin typeface="Titillium Web" panose="00000500000000000000" pitchFamily="2" charset="0"/>
            </a:endParaRPr>
          </a:p>
        </p:txBody>
      </p:sp>
      <p:pic>
        <p:nvPicPr>
          <p:cNvPr id="7" name="Picture 6">
            <a:extLst>
              <a:ext uri="{FF2B5EF4-FFF2-40B4-BE49-F238E27FC236}">
                <a16:creationId xmlns:a16="http://schemas.microsoft.com/office/drawing/2014/main" id="{21F75B5B-7A6A-4E38-A5C6-5C4FC22F59C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33033" y="2723249"/>
            <a:ext cx="4471995" cy="3572142"/>
          </a:xfrm>
          <a:prstGeom prst="rect">
            <a:avLst/>
          </a:prstGeom>
        </p:spPr>
      </p:pic>
      <p:sp>
        <p:nvSpPr>
          <p:cNvPr id="5" name="Slide Number Placeholder 4">
            <a:extLst>
              <a:ext uri="{FF2B5EF4-FFF2-40B4-BE49-F238E27FC236}">
                <a16:creationId xmlns:a16="http://schemas.microsoft.com/office/drawing/2014/main" id="{4B0131A5-14EF-8F25-7B0A-81CEB369D6EF}"/>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128</a:t>
            </a:fld>
            <a:endParaRPr lang="en-US" dirty="0">
              <a:solidFill>
                <a:schemeClr val="tx2">
                  <a:lumMod val="10000"/>
                </a:schemeClr>
              </a:solidFill>
            </a:endParaRPr>
          </a:p>
        </p:txBody>
      </p:sp>
      <p:sp>
        <p:nvSpPr>
          <p:cNvPr id="6" name="Footer Placeholder 5">
            <a:extLst>
              <a:ext uri="{FF2B5EF4-FFF2-40B4-BE49-F238E27FC236}">
                <a16:creationId xmlns:a16="http://schemas.microsoft.com/office/drawing/2014/main" id="{AA55DAF2-9E92-585D-A619-097390B74E2E}"/>
              </a:ext>
            </a:extLst>
          </p:cNvPr>
          <p:cNvSpPr>
            <a:spLocks noGrp="1"/>
          </p:cNvSpPr>
          <p:nvPr>
            <p:ph type="ftr" sz="quarter" idx="12"/>
          </p:nvPr>
        </p:nvSpPr>
        <p:spPr>
          <a:xfrm rot="16200000">
            <a:off x="-819980" y="1046521"/>
            <a:ext cx="2950467" cy="158736"/>
          </a:xfrm>
        </p:spPr>
        <p:txBody>
          <a:bodyPr/>
          <a:lstStyle/>
          <a:p>
            <a:r>
              <a:rPr lang="en-US" dirty="0">
                <a:solidFill>
                  <a:schemeClr val="tx2">
                    <a:lumMod val="10000"/>
                  </a:schemeClr>
                </a:solidFill>
              </a:rPr>
              <a:t>Traffic Sign recognition</a:t>
            </a:r>
          </a:p>
        </p:txBody>
      </p:sp>
      <p:cxnSp>
        <p:nvCxnSpPr>
          <p:cNvPr id="9" name="Straight Connector 8">
            <a:extLst>
              <a:ext uri="{FF2B5EF4-FFF2-40B4-BE49-F238E27FC236}">
                <a16:creationId xmlns:a16="http://schemas.microsoft.com/office/drawing/2014/main" id="{FCD4D37D-03C7-F73B-9DDB-2DA37FED0123}"/>
              </a:ext>
            </a:extLst>
          </p:cNvPr>
          <p:cNvCxnSpPr/>
          <p:nvPr/>
        </p:nvCxnSpPr>
        <p:spPr>
          <a:xfrm>
            <a:off x="1024128" y="2304288"/>
            <a:ext cx="155448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72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25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1" end="1"/>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250" fill="hold"/>
                                        <p:tgtEl>
                                          <p:spTgt spid="3">
                                            <p:txEl>
                                              <p:pRg st="2" end="2"/>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250" fill="hold"/>
                                        <p:tgtEl>
                                          <p:spTgt spid="3">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3">
                                            <p:txEl>
                                              <p:pRg st="4" end="4"/>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1"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B276-253D-7ED8-7DDD-5156012E4FB5}"/>
              </a:ext>
            </a:extLst>
          </p:cNvPr>
          <p:cNvSpPr>
            <a:spLocks noGrp="1"/>
          </p:cNvSpPr>
          <p:nvPr>
            <p:ph type="title"/>
          </p:nvPr>
        </p:nvSpPr>
        <p:spPr>
          <a:xfrm>
            <a:off x="1188720" y="694944"/>
            <a:ext cx="11003280" cy="914400"/>
          </a:xfrm>
        </p:spPr>
        <p:txBody>
          <a:bodyPr/>
          <a:lstStyle/>
          <a:p>
            <a:pPr algn="l"/>
            <a:r>
              <a:rPr kumimoji="0" lang="en-US" sz="36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mj-cs"/>
              </a:rPr>
              <a:t>Introduction To Traffic Sign Recognition In Intelligent </a:t>
            </a:r>
            <a:endParaRPr lang="en-US" sz="4000" b="1" cap="none" dirty="0">
              <a:solidFill>
                <a:schemeClr val="accent1">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17442E19-8D62-D79E-E9BB-B9B1F19B1A98}"/>
              </a:ext>
            </a:extLst>
          </p:cNvPr>
          <p:cNvSpPr>
            <a:spLocks noGrp="1"/>
          </p:cNvSpPr>
          <p:nvPr>
            <p:ph idx="1"/>
          </p:nvPr>
        </p:nvSpPr>
        <p:spPr>
          <a:xfrm>
            <a:off x="1188720" y="1746504"/>
            <a:ext cx="10582656" cy="4352544"/>
          </a:xfrm>
        </p:spPr>
        <p:txBody>
          <a:bodyPr/>
          <a:lstStyle/>
          <a:p>
            <a:pPr algn="just"/>
            <a:r>
              <a:rPr lang="en-US" sz="2800" dirty="0">
                <a:solidFill>
                  <a:schemeClr val="accent1">
                    <a:lumMod val="50000"/>
                  </a:schemeClr>
                </a:solidFill>
                <a:latin typeface="Titillium Web" panose="00000500000000000000" pitchFamily="2" charset="0"/>
              </a:rPr>
              <a:t>Significance of traffic sign recognition:</a:t>
            </a:r>
            <a:endParaRPr lang="en-US" sz="2800" b="0" i="0" dirty="0">
              <a:solidFill>
                <a:schemeClr val="accent1">
                  <a:lumMod val="50000"/>
                </a:schemeClr>
              </a:solidFill>
              <a:effectLst/>
              <a:latin typeface="Titillium Web" panose="00000500000000000000" pitchFamily="2" charset="0"/>
            </a:endParaRPr>
          </a:p>
          <a:p>
            <a:pPr algn="just"/>
            <a:r>
              <a:rPr lang="en-US" sz="2800" dirty="0">
                <a:solidFill>
                  <a:schemeClr val="accent1">
                    <a:lumMod val="50000"/>
                  </a:schemeClr>
                </a:solidFill>
                <a:latin typeface="Titillium Web" panose="00000500000000000000" pitchFamily="2" charset="0"/>
              </a:rPr>
              <a:t>I</a:t>
            </a:r>
            <a:r>
              <a:rPr lang="en-US" sz="2800" b="0" i="0" dirty="0">
                <a:solidFill>
                  <a:schemeClr val="accent1">
                    <a:lumMod val="50000"/>
                  </a:schemeClr>
                </a:solidFill>
                <a:effectLst/>
                <a:latin typeface="Titillium Web" panose="00000500000000000000" pitchFamily="2" charset="0"/>
              </a:rPr>
              <a:t>n dynamic traffic environments, accurate and swift traffic sign recognition is important  for human drivers and autonomous vehicles. AI-equipped systems contribute to automating decision-making, reducing lack of awareness, and enhancing overall road safety.</a:t>
            </a:r>
          </a:p>
          <a:p>
            <a:pPr algn="just"/>
            <a:r>
              <a:rPr lang="en-US" sz="2800" dirty="0">
                <a:solidFill>
                  <a:schemeClr val="accent1">
                    <a:lumMod val="50000"/>
                  </a:schemeClr>
                </a:solidFill>
                <a:latin typeface="Titillium Web" panose="00000500000000000000" pitchFamily="2" charset="0"/>
              </a:rPr>
              <a:t>Challenges by AI model:</a:t>
            </a:r>
            <a:endParaRPr lang="en-US" sz="2800" b="0" i="0" dirty="0">
              <a:solidFill>
                <a:schemeClr val="accent1">
                  <a:lumMod val="50000"/>
                </a:schemeClr>
              </a:solidFill>
              <a:effectLst/>
              <a:latin typeface="Titillium Web" panose="00000500000000000000" pitchFamily="2" charset="0"/>
            </a:endParaRPr>
          </a:p>
          <a:p>
            <a:pPr algn="just"/>
            <a:r>
              <a:rPr lang="en-US" sz="2800" b="0" i="0" dirty="0">
                <a:solidFill>
                  <a:schemeClr val="accent1">
                    <a:lumMod val="50000"/>
                  </a:schemeClr>
                </a:solidFill>
                <a:effectLst/>
                <a:latin typeface="Titillium Web" panose="00000500000000000000" pitchFamily="2" charset="0"/>
              </a:rPr>
              <a:t>Traffic sign recognition poses challenges like lighting variations, diverse sign characteristics, and the need for real-time processing. AI models are designed with  algorithms to adapt to these challenges, making them essential in intelligent transportation systems. </a:t>
            </a:r>
          </a:p>
          <a:p>
            <a:pPr algn="just"/>
            <a:endParaRPr lang="en-US" dirty="0"/>
          </a:p>
        </p:txBody>
      </p:sp>
      <p:sp>
        <p:nvSpPr>
          <p:cNvPr id="4" name="Slide Number Placeholder 3">
            <a:extLst>
              <a:ext uri="{FF2B5EF4-FFF2-40B4-BE49-F238E27FC236}">
                <a16:creationId xmlns:a16="http://schemas.microsoft.com/office/drawing/2014/main" id="{92D66FE6-658E-3078-B533-12B7505C0869}"/>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129</a:t>
            </a:fld>
            <a:endParaRPr lang="en-US" dirty="0">
              <a:solidFill>
                <a:schemeClr val="tx2">
                  <a:lumMod val="10000"/>
                </a:schemeClr>
              </a:solidFill>
            </a:endParaRPr>
          </a:p>
        </p:txBody>
      </p:sp>
      <p:sp>
        <p:nvSpPr>
          <p:cNvPr id="5" name="Footer Placeholder 4">
            <a:extLst>
              <a:ext uri="{FF2B5EF4-FFF2-40B4-BE49-F238E27FC236}">
                <a16:creationId xmlns:a16="http://schemas.microsoft.com/office/drawing/2014/main" id="{7EE24058-72D7-0E5C-DD11-7B215A4E9366}"/>
              </a:ext>
            </a:extLst>
          </p:cNvPr>
          <p:cNvSpPr>
            <a:spLocks noGrp="1"/>
          </p:cNvSpPr>
          <p:nvPr>
            <p:ph type="ftr" sz="quarter" idx="12"/>
          </p:nvPr>
        </p:nvSpPr>
        <p:spPr>
          <a:xfrm rot="16200000">
            <a:off x="-562265" y="1197499"/>
            <a:ext cx="2438402" cy="323328"/>
          </a:xfrm>
        </p:spPr>
        <p:txBody>
          <a:bodyPr/>
          <a:lstStyle/>
          <a:p>
            <a:r>
              <a:rPr lang="en-US" dirty="0">
                <a:solidFill>
                  <a:schemeClr val="tx2">
                    <a:lumMod val="10000"/>
                  </a:schemeClr>
                </a:solidFill>
              </a:rPr>
              <a:t>Traffic sign recognition</a:t>
            </a:r>
          </a:p>
        </p:txBody>
      </p:sp>
      <p:cxnSp>
        <p:nvCxnSpPr>
          <p:cNvPr id="7" name="Straight Connector 6">
            <a:extLst>
              <a:ext uri="{FF2B5EF4-FFF2-40B4-BE49-F238E27FC236}">
                <a16:creationId xmlns:a16="http://schemas.microsoft.com/office/drawing/2014/main" id="{B254ADA4-4581-3274-0C1B-F3A25169FE29}"/>
              </a:ext>
            </a:extLst>
          </p:cNvPr>
          <p:cNvCxnSpPr/>
          <p:nvPr/>
        </p:nvCxnSpPr>
        <p:spPr>
          <a:xfrm>
            <a:off x="1188720" y="1408922"/>
            <a:ext cx="2226284" cy="0"/>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0989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900C7C60-13EB-21AF-8F18-A79AA2FF4221}"/>
              </a:ext>
            </a:extLst>
          </p:cNvPr>
          <p:cNvSpPr/>
          <p:nvPr/>
        </p:nvSpPr>
        <p:spPr>
          <a:xfrm rot="5400000">
            <a:off x="8251996" y="4205261"/>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5" name="Hexagon 14">
            <a:extLst>
              <a:ext uri="{FF2B5EF4-FFF2-40B4-BE49-F238E27FC236}">
                <a16:creationId xmlns:a16="http://schemas.microsoft.com/office/drawing/2014/main" id="{A1FCB73B-540D-C633-FBA5-BC6297D618A7}"/>
              </a:ext>
            </a:extLst>
          </p:cNvPr>
          <p:cNvSpPr/>
          <p:nvPr/>
        </p:nvSpPr>
        <p:spPr>
          <a:xfrm rot="5400000">
            <a:off x="9280948" y="2407847"/>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4" name="Hexagon 13">
            <a:extLst>
              <a:ext uri="{FF2B5EF4-FFF2-40B4-BE49-F238E27FC236}">
                <a16:creationId xmlns:a16="http://schemas.microsoft.com/office/drawing/2014/main" id="{22B683F6-D807-F3B4-93D1-EDC451D02F0D}"/>
              </a:ext>
            </a:extLst>
          </p:cNvPr>
          <p:cNvSpPr/>
          <p:nvPr/>
        </p:nvSpPr>
        <p:spPr>
          <a:xfrm rot="5400000">
            <a:off x="7232328" y="2407236"/>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0" name="Hexagon 9">
            <a:extLst>
              <a:ext uri="{FF2B5EF4-FFF2-40B4-BE49-F238E27FC236}">
                <a16:creationId xmlns:a16="http://schemas.microsoft.com/office/drawing/2014/main" id="{E6AC6381-4860-891B-14BF-0540FF57EE27}"/>
              </a:ext>
            </a:extLst>
          </p:cNvPr>
          <p:cNvSpPr/>
          <p:nvPr/>
        </p:nvSpPr>
        <p:spPr>
          <a:xfrm rot="5400000">
            <a:off x="8250715" y="599995"/>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9" name="Hexagon 8">
            <a:extLst>
              <a:ext uri="{FF2B5EF4-FFF2-40B4-BE49-F238E27FC236}">
                <a16:creationId xmlns:a16="http://schemas.microsoft.com/office/drawing/2014/main" id="{1C4247F0-AB36-5F3B-5B36-9BACBE891EA8}"/>
              </a:ext>
            </a:extLst>
          </p:cNvPr>
          <p:cNvSpPr/>
          <p:nvPr/>
        </p:nvSpPr>
        <p:spPr>
          <a:xfrm rot="5400000">
            <a:off x="6147113" y="611300"/>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2" name="Title 1">
            <a:extLst>
              <a:ext uri="{FF2B5EF4-FFF2-40B4-BE49-F238E27FC236}">
                <a16:creationId xmlns:a16="http://schemas.microsoft.com/office/drawing/2014/main" id="{A262EC3E-504A-7722-7D10-F661269DBBD2}"/>
              </a:ext>
            </a:extLst>
          </p:cNvPr>
          <p:cNvSpPr>
            <a:spLocks noGrp="1"/>
          </p:cNvSpPr>
          <p:nvPr>
            <p:ph type="title"/>
          </p:nvPr>
        </p:nvSpPr>
        <p:spPr>
          <a:xfrm>
            <a:off x="477435" y="3429000"/>
            <a:ext cx="4253399" cy="1740114"/>
          </a:xfrm>
        </p:spPr>
        <p:txBody>
          <a:bodyPr/>
          <a:lstStyle/>
          <a:p>
            <a:r>
              <a:rPr lang="en-US" dirty="0">
                <a:solidFill>
                  <a:schemeClr val="tx2">
                    <a:lumMod val="25000"/>
                  </a:schemeClr>
                </a:solidFill>
                <a:latin typeface="Titillium Web" panose="00000500000000000000" pitchFamily="2" charset="0"/>
              </a:rPr>
              <a:t>Tools</a:t>
            </a:r>
          </a:p>
        </p:txBody>
      </p:sp>
      <p:sp>
        <p:nvSpPr>
          <p:cNvPr id="3" name="Text Placeholder 2">
            <a:extLst>
              <a:ext uri="{FF2B5EF4-FFF2-40B4-BE49-F238E27FC236}">
                <a16:creationId xmlns:a16="http://schemas.microsoft.com/office/drawing/2014/main" id="{ECF5DB7F-712A-E219-7A7E-483160E4550F}"/>
              </a:ext>
            </a:extLst>
          </p:cNvPr>
          <p:cNvSpPr>
            <a:spLocks noGrp="1"/>
          </p:cNvSpPr>
          <p:nvPr>
            <p:ph type="body" sz="quarter" idx="28"/>
          </p:nvPr>
        </p:nvSpPr>
        <p:spPr/>
        <p:txBody>
          <a:bodyPr/>
          <a:lstStyle/>
          <a:p>
            <a:r>
              <a:rPr lang="en-US" sz="2400" b="1" dirty="0">
                <a:solidFill>
                  <a:schemeClr val="accent3">
                    <a:lumMod val="75000"/>
                  </a:schemeClr>
                </a:solidFill>
                <a:latin typeface="Titillium Web" panose="00000500000000000000" pitchFamily="2" charset="0"/>
              </a:rPr>
              <a:t>Embedded System</a:t>
            </a:r>
          </a:p>
        </p:txBody>
      </p:sp>
      <p:sp>
        <p:nvSpPr>
          <p:cNvPr id="4" name="Text Placeholder 3">
            <a:extLst>
              <a:ext uri="{FF2B5EF4-FFF2-40B4-BE49-F238E27FC236}">
                <a16:creationId xmlns:a16="http://schemas.microsoft.com/office/drawing/2014/main" id="{6170EA29-DDA5-751E-7722-51D28CA71452}"/>
              </a:ext>
            </a:extLst>
          </p:cNvPr>
          <p:cNvSpPr>
            <a:spLocks noGrp="1"/>
          </p:cNvSpPr>
          <p:nvPr>
            <p:ph type="body" sz="quarter" idx="29"/>
          </p:nvPr>
        </p:nvSpPr>
        <p:spPr/>
        <p:txBody>
          <a:bodyPr/>
          <a:lstStyle/>
          <a:p>
            <a:r>
              <a:rPr lang="en-US" sz="2400" b="1" dirty="0">
                <a:solidFill>
                  <a:schemeClr val="accent3">
                    <a:lumMod val="75000"/>
                  </a:schemeClr>
                </a:solidFill>
                <a:latin typeface="Titillium Web" panose="00000500000000000000" pitchFamily="2" charset="0"/>
              </a:rPr>
              <a:t>Python</a:t>
            </a:r>
          </a:p>
        </p:txBody>
      </p:sp>
      <p:sp>
        <p:nvSpPr>
          <p:cNvPr id="5" name="Text Placeholder 4">
            <a:extLst>
              <a:ext uri="{FF2B5EF4-FFF2-40B4-BE49-F238E27FC236}">
                <a16:creationId xmlns:a16="http://schemas.microsoft.com/office/drawing/2014/main" id="{909E493B-EB82-C976-5417-E36FDA1ABC48}"/>
              </a:ext>
            </a:extLst>
          </p:cNvPr>
          <p:cNvSpPr>
            <a:spLocks noGrp="1"/>
          </p:cNvSpPr>
          <p:nvPr>
            <p:ph type="body" sz="quarter" idx="30"/>
          </p:nvPr>
        </p:nvSpPr>
        <p:spPr/>
        <p:txBody>
          <a:bodyPr/>
          <a:lstStyle/>
          <a:p>
            <a:r>
              <a:rPr lang="en-US" sz="2400" b="1" dirty="0" err="1">
                <a:solidFill>
                  <a:schemeClr val="accent3">
                    <a:lumMod val="75000"/>
                  </a:schemeClr>
                </a:solidFill>
                <a:latin typeface="Titillium Web" panose="00000500000000000000" pitchFamily="2" charset="0"/>
              </a:rPr>
              <a:t>Tensorflow</a:t>
            </a:r>
            <a:endParaRPr lang="en-US" sz="2400" b="1" dirty="0">
              <a:solidFill>
                <a:schemeClr val="accent3">
                  <a:lumMod val="75000"/>
                </a:schemeClr>
              </a:solidFill>
              <a:latin typeface="Titillium Web" panose="00000500000000000000" pitchFamily="2" charset="0"/>
            </a:endParaRPr>
          </a:p>
        </p:txBody>
      </p:sp>
      <p:sp>
        <p:nvSpPr>
          <p:cNvPr id="6" name="Text Placeholder 5">
            <a:extLst>
              <a:ext uri="{FF2B5EF4-FFF2-40B4-BE49-F238E27FC236}">
                <a16:creationId xmlns:a16="http://schemas.microsoft.com/office/drawing/2014/main" id="{C555C30A-E5AB-5E5E-052D-158CD6F4DA72}"/>
              </a:ext>
            </a:extLst>
          </p:cNvPr>
          <p:cNvSpPr>
            <a:spLocks noGrp="1"/>
          </p:cNvSpPr>
          <p:nvPr>
            <p:ph type="body" sz="quarter" idx="31"/>
          </p:nvPr>
        </p:nvSpPr>
        <p:spPr/>
        <p:txBody>
          <a:bodyPr/>
          <a:lstStyle/>
          <a:p>
            <a:r>
              <a:rPr lang="en-US" sz="2400" b="1" dirty="0">
                <a:solidFill>
                  <a:schemeClr val="accent3">
                    <a:lumMod val="75000"/>
                  </a:schemeClr>
                </a:solidFill>
                <a:latin typeface="Titillium Web" panose="00000500000000000000" pitchFamily="2" charset="0"/>
              </a:rPr>
              <a:t>OpenCV </a:t>
            </a:r>
          </a:p>
        </p:txBody>
      </p:sp>
      <p:sp>
        <p:nvSpPr>
          <p:cNvPr id="7" name="Text Placeholder 6">
            <a:extLst>
              <a:ext uri="{FF2B5EF4-FFF2-40B4-BE49-F238E27FC236}">
                <a16:creationId xmlns:a16="http://schemas.microsoft.com/office/drawing/2014/main" id="{C7314511-565F-2370-2855-C5A8A8CF1D72}"/>
              </a:ext>
            </a:extLst>
          </p:cNvPr>
          <p:cNvSpPr>
            <a:spLocks noGrp="1"/>
          </p:cNvSpPr>
          <p:nvPr>
            <p:ph type="body" sz="quarter" idx="32"/>
          </p:nvPr>
        </p:nvSpPr>
        <p:spPr/>
        <p:txBody>
          <a:bodyPr/>
          <a:lstStyle/>
          <a:p>
            <a:r>
              <a:rPr lang="en-US" sz="2400" b="1" dirty="0" err="1">
                <a:solidFill>
                  <a:schemeClr val="accent3">
                    <a:lumMod val="75000"/>
                  </a:schemeClr>
                </a:solidFill>
                <a:latin typeface="Titillium Web" panose="00000500000000000000" pitchFamily="2" charset="0"/>
              </a:rPr>
              <a:t>Numpy</a:t>
            </a:r>
            <a:endParaRPr lang="en-US" b="1" dirty="0">
              <a:solidFill>
                <a:schemeClr val="accent3">
                  <a:lumMod val="75000"/>
                </a:schemeClr>
              </a:solidFill>
              <a:latin typeface="Titillium Web" panose="00000500000000000000" pitchFamily="2" charset="0"/>
            </a:endParaRPr>
          </a:p>
        </p:txBody>
      </p:sp>
      <p:sp>
        <p:nvSpPr>
          <p:cNvPr id="8" name="Footer Placeholder 7">
            <a:extLst>
              <a:ext uri="{FF2B5EF4-FFF2-40B4-BE49-F238E27FC236}">
                <a16:creationId xmlns:a16="http://schemas.microsoft.com/office/drawing/2014/main" id="{E0528234-D799-2D6E-8E83-4988044CF0C4}"/>
              </a:ext>
            </a:extLst>
          </p:cNvPr>
          <p:cNvSpPr>
            <a:spLocks noGrp="1"/>
          </p:cNvSpPr>
          <p:nvPr>
            <p:ph type="ftr" sz="quarter" idx="3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Abadi"/>
                <a:ea typeface="+mn-ea"/>
                <a:cs typeface="+mn-cs"/>
              </a:rPr>
              <a:t>ADAS</a:t>
            </a:r>
          </a:p>
        </p:txBody>
      </p:sp>
      <p:cxnSp>
        <p:nvCxnSpPr>
          <p:cNvPr id="12" name="Straight Arrow Connector 11">
            <a:extLst>
              <a:ext uri="{FF2B5EF4-FFF2-40B4-BE49-F238E27FC236}">
                <a16:creationId xmlns:a16="http://schemas.microsoft.com/office/drawing/2014/main" id="{5DBFA0A1-383A-9E39-885F-4ABCCC9F4C6C}"/>
              </a:ext>
            </a:extLst>
          </p:cNvPr>
          <p:cNvCxnSpPr/>
          <p:nvPr/>
        </p:nvCxnSpPr>
        <p:spPr>
          <a:xfrm>
            <a:off x="9707880" y="2286000"/>
            <a:ext cx="274320" cy="5407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3C401B-6725-59E9-8796-354F7E212191}"/>
              </a:ext>
            </a:extLst>
          </p:cNvPr>
          <p:cNvCxnSpPr>
            <a:cxnSpLocks/>
          </p:cNvCxnSpPr>
          <p:nvPr/>
        </p:nvCxnSpPr>
        <p:spPr>
          <a:xfrm flipH="1">
            <a:off x="8485156" y="2208484"/>
            <a:ext cx="320901" cy="618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6CA7256-7BE8-3E31-BA66-E8C64115E014}"/>
              </a:ext>
            </a:extLst>
          </p:cNvPr>
          <p:cNvCxnSpPr>
            <a:cxnSpLocks/>
          </p:cNvCxnSpPr>
          <p:nvPr/>
        </p:nvCxnSpPr>
        <p:spPr>
          <a:xfrm flipH="1">
            <a:off x="9315896" y="2556397"/>
            <a:ext cx="7902" cy="1908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Hexagon 18">
            <a:extLst>
              <a:ext uri="{FF2B5EF4-FFF2-40B4-BE49-F238E27FC236}">
                <a16:creationId xmlns:a16="http://schemas.microsoft.com/office/drawing/2014/main" id="{FD671E0B-EDC8-D571-5458-3967B0AD748B}"/>
              </a:ext>
            </a:extLst>
          </p:cNvPr>
          <p:cNvSpPr/>
          <p:nvPr/>
        </p:nvSpPr>
        <p:spPr>
          <a:xfrm rot="5400000">
            <a:off x="5119188" y="2421200"/>
            <a:ext cx="2179320" cy="1908923"/>
          </a:xfrm>
          <a:prstGeom prst="hexagon">
            <a:avLst/>
          </a:prstGeom>
          <a:solidFill>
            <a:srgbClr val="7B5229"/>
          </a:solidFill>
          <a:ln>
            <a:solidFill>
              <a:srgbClr val="7B52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FE9A3395-E05D-D844-F6C6-04B6D7C6B67E}"/>
              </a:ext>
            </a:extLst>
          </p:cNvPr>
          <p:cNvSpPr txBox="1"/>
          <p:nvPr/>
        </p:nvSpPr>
        <p:spPr>
          <a:xfrm>
            <a:off x="5532120" y="3129989"/>
            <a:ext cx="1242835" cy="461665"/>
          </a:xfrm>
          <a:prstGeom prst="rect">
            <a:avLst/>
          </a:prstGeom>
        </p:spPr>
        <p:txBody>
          <a:bodyPr wrap="square" rtlCol="0">
            <a:spAutoFit/>
          </a:bodyPr>
          <a:lstStyle/>
          <a:p>
            <a:pPr marL="0" indent="0" algn="ctr">
              <a:lnSpc>
                <a:spcPct val="100000"/>
              </a:lnSpc>
              <a:spcBef>
                <a:spcPts val="0"/>
              </a:spcBef>
              <a:buFontTx/>
              <a:buNone/>
            </a:pPr>
            <a:r>
              <a:rPr lang="en-US" sz="2400" dirty="0">
                <a:solidFill>
                  <a:prstClr val="white"/>
                </a:solidFill>
                <a:ea typeface="微软雅黑"/>
                <a:cs typeface="Posterama" panose="020B0504020200020000" pitchFamily="34" charset="0"/>
              </a:rPr>
              <a:t>Yolo5</a:t>
            </a:r>
          </a:p>
        </p:txBody>
      </p:sp>
      <p:sp>
        <p:nvSpPr>
          <p:cNvPr id="11" name="Hexagon 10">
            <a:extLst>
              <a:ext uri="{FF2B5EF4-FFF2-40B4-BE49-F238E27FC236}">
                <a16:creationId xmlns:a16="http://schemas.microsoft.com/office/drawing/2014/main" id="{6E459817-EA66-FCB4-789E-683A90D461AA}"/>
              </a:ext>
            </a:extLst>
          </p:cNvPr>
          <p:cNvSpPr/>
          <p:nvPr/>
        </p:nvSpPr>
        <p:spPr>
          <a:xfrm rot="5400000">
            <a:off x="5105301" y="2394084"/>
            <a:ext cx="2241182" cy="2001470"/>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badi"/>
              <a:ea typeface="+mn-ea"/>
              <a:cs typeface="+mn-cs"/>
            </a:endParaRPr>
          </a:p>
        </p:txBody>
      </p:sp>
      <p:cxnSp>
        <p:nvCxnSpPr>
          <p:cNvPr id="21" name="Straight Arrow Connector 20">
            <a:extLst>
              <a:ext uri="{FF2B5EF4-FFF2-40B4-BE49-F238E27FC236}">
                <a16:creationId xmlns:a16="http://schemas.microsoft.com/office/drawing/2014/main" id="{8E1F36F3-0B25-E06D-6CF5-0F818517DE4E}"/>
              </a:ext>
            </a:extLst>
          </p:cNvPr>
          <p:cNvCxnSpPr>
            <a:cxnSpLocks/>
          </p:cNvCxnSpPr>
          <p:nvPr/>
        </p:nvCxnSpPr>
        <p:spPr>
          <a:xfrm flipH="1">
            <a:off x="6937867" y="2114412"/>
            <a:ext cx="1453130" cy="819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BAD29D7B-E7F2-507B-C7D0-EFE0CB7BE9E8}"/>
              </a:ext>
            </a:extLst>
          </p:cNvPr>
          <p:cNvSpPr txBox="1">
            <a:spLocks/>
          </p:cNvSpPr>
          <p:nvPr/>
        </p:nvSpPr>
        <p:spPr>
          <a:xfrm>
            <a:off x="5262324" y="2852608"/>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3">
                    <a:lumMod val="75000"/>
                  </a:schemeClr>
                </a:solidFill>
                <a:latin typeface="Titillium Web" panose="00000500000000000000" pitchFamily="2" charset="0"/>
              </a:rPr>
              <a:t>YOLO</a:t>
            </a:r>
          </a:p>
        </p:txBody>
      </p:sp>
    </p:spTree>
    <p:extLst>
      <p:ext uri="{BB962C8B-B14F-4D97-AF65-F5344CB8AC3E}">
        <p14:creationId xmlns:p14="http://schemas.microsoft.com/office/powerpoint/2010/main" val="3665741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in)">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circle(in)">
                                      <p:cBhvr>
                                        <p:cTn id="22" dur="2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circle(in)">
                                      <p:cBhvr>
                                        <p:cTn id="27" dur="20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circle(in)">
                                      <p:cBhvr>
                                        <p:cTn id="32" dur="20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circle(in)">
                                      <p:cBhvr>
                                        <p:cTn id="37" dur="20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16B5-47E5-A20F-4B47-DEC40639755F}"/>
              </a:ext>
            </a:extLst>
          </p:cNvPr>
          <p:cNvSpPr>
            <a:spLocks noGrp="1"/>
          </p:cNvSpPr>
          <p:nvPr>
            <p:ph type="title"/>
          </p:nvPr>
        </p:nvSpPr>
        <p:spPr>
          <a:xfrm>
            <a:off x="594360" y="374484"/>
            <a:ext cx="6787747" cy="1593507"/>
          </a:xfrm>
        </p:spPr>
        <p:txBody>
          <a:bodyPr/>
          <a:lstStyle/>
          <a:p>
            <a:r>
              <a:rPr kumimoji="0" lang="en-US" sz="44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Importance of AI model </a:t>
            </a:r>
            <a:endParaRPr lang="en-US"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27FA5974-7AD3-262B-8B27-8986EEAAC85F}"/>
              </a:ext>
            </a:extLst>
          </p:cNvPr>
          <p:cNvSpPr>
            <a:spLocks noGrp="1"/>
          </p:cNvSpPr>
          <p:nvPr>
            <p:ph sz="quarter" idx="13"/>
          </p:nvPr>
        </p:nvSpPr>
        <p:spPr>
          <a:xfrm>
            <a:off x="594360" y="2087121"/>
            <a:ext cx="7901458" cy="4626196"/>
          </a:xfrm>
        </p:spPr>
        <p:txBody>
          <a:bodyPr>
            <a:normAutofit fontScale="47500" lnSpcReduction="20000"/>
          </a:bodyPr>
          <a:lstStyle/>
          <a:p>
            <a:pPr algn="just">
              <a:lnSpc>
                <a:spcPct val="120000"/>
              </a:lnSpc>
            </a:pPr>
            <a:r>
              <a:rPr lang="en-US" sz="3800" b="0" dirty="0">
                <a:solidFill>
                  <a:schemeClr val="accent3">
                    <a:lumMod val="50000"/>
                  </a:schemeClr>
                </a:solidFill>
                <a:latin typeface="Titillium Web" panose="00000500000000000000" pitchFamily="2" charset="0"/>
              </a:rPr>
              <a:t>AI models play a prole in interpreting visual information from road signs, leveraging deep learning architectures. </a:t>
            </a:r>
          </a:p>
          <a:p>
            <a:pPr algn="just">
              <a:lnSpc>
                <a:spcPct val="120000"/>
              </a:lnSpc>
            </a:pPr>
            <a:r>
              <a:rPr lang="en-US" sz="3800" b="0" dirty="0">
                <a:solidFill>
                  <a:schemeClr val="accent3">
                    <a:lumMod val="50000"/>
                  </a:schemeClr>
                </a:solidFill>
                <a:latin typeface="Titillium Web" panose="00000500000000000000" pitchFamily="2" charset="0"/>
              </a:rPr>
              <a:t>These models enable machines to analyze images or video frames, allowing vehicles to respond appropriately to changing road conditions. </a:t>
            </a:r>
          </a:p>
          <a:p>
            <a:pPr algn="just">
              <a:lnSpc>
                <a:spcPct val="120000"/>
              </a:lnSpc>
            </a:pPr>
            <a:r>
              <a:rPr lang="en-US" sz="3800" b="0" dirty="0">
                <a:solidFill>
                  <a:schemeClr val="accent3">
                    <a:lumMod val="50000"/>
                  </a:schemeClr>
                </a:solidFill>
                <a:latin typeface="Titillium Web" panose="00000500000000000000" pitchFamily="2" charset="0"/>
              </a:rPr>
              <a:t>Choose AI model depend on:</a:t>
            </a:r>
          </a:p>
          <a:p>
            <a:pPr marL="0" indent="0" algn="just">
              <a:lnSpc>
                <a:spcPct val="120000"/>
              </a:lnSpc>
              <a:buNone/>
            </a:pPr>
            <a:r>
              <a:rPr lang="en-US" sz="3800" b="0" dirty="0">
                <a:solidFill>
                  <a:schemeClr val="accent3">
                    <a:lumMod val="50000"/>
                  </a:schemeClr>
                </a:solidFill>
                <a:latin typeface="Titillium Web" panose="00000500000000000000" pitchFamily="2" charset="0"/>
              </a:rPr>
              <a:t>       1- real time processing.</a:t>
            </a:r>
          </a:p>
          <a:p>
            <a:pPr marL="0" indent="0" algn="just">
              <a:lnSpc>
                <a:spcPct val="120000"/>
              </a:lnSpc>
              <a:buNone/>
            </a:pPr>
            <a:r>
              <a:rPr lang="en-US" sz="3800" b="0" dirty="0">
                <a:solidFill>
                  <a:schemeClr val="accent3">
                    <a:lumMod val="50000"/>
                  </a:schemeClr>
                </a:solidFill>
                <a:latin typeface="Titillium Web" panose="00000500000000000000" pitchFamily="2" charset="0"/>
              </a:rPr>
              <a:t>       2- accuracy.</a:t>
            </a:r>
          </a:p>
          <a:p>
            <a:pPr marL="0" indent="0" algn="just">
              <a:lnSpc>
                <a:spcPct val="120000"/>
              </a:lnSpc>
              <a:buNone/>
            </a:pPr>
            <a:r>
              <a:rPr lang="en-US" sz="3800" b="0" dirty="0">
                <a:solidFill>
                  <a:schemeClr val="accent3">
                    <a:lumMod val="50000"/>
                  </a:schemeClr>
                </a:solidFill>
                <a:latin typeface="Titillium Web" panose="00000500000000000000" pitchFamily="2" charset="0"/>
              </a:rPr>
              <a:t>       3- efficiency.</a:t>
            </a:r>
          </a:p>
          <a:p>
            <a:pPr marL="0" indent="0" algn="just">
              <a:lnSpc>
                <a:spcPct val="120000"/>
              </a:lnSpc>
              <a:buNone/>
            </a:pPr>
            <a:r>
              <a:rPr lang="en-US" sz="3800" b="0" dirty="0">
                <a:solidFill>
                  <a:schemeClr val="accent3">
                    <a:lumMod val="50000"/>
                  </a:schemeClr>
                </a:solidFill>
                <a:latin typeface="Titillium Web" panose="00000500000000000000" pitchFamily="2" charset="0"/>
              </a:rPr>
              <a:t>       4- adaptability.</a:t>
            </a:r>
          </a:p>
          <a:p>
            <a:pPr algn="just"/>
            <a:endParaRPr lang="en-US" dirty="0">
              <a:latin typeface="Titillium Web" panose="00000500000000000000" pitchFamily="2" charset="0"/>
            </a:endParaRPr>
          </a:p>
        </p:txBody>
      </p:sp>
    </p:spTree>
    <p:extLst>
      <p:ext uri="{BB962C8B-B14F-4D97-AF65-F5344CB8AC3E}">
        <p14:creationId xmlns:p14="http://schemas.microsoft.com/office/powerpoint/2010/main" val="361460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4225C-689F-0B66-B127-FA8598D1CA05}"/>
              </a:ext>
            </a:extLst>
          </p:cNvPr>
          <p:cNvSpPr>
            <a:spLocks noGrp="1"/>
          </p:cNvSpPr>
          <p:nvPr>
            <p:ph type="title"/>
          </p:nvPr>
        </p:nvSpPr>
        <p:spPr>
          <a:xfrm>
            <a:off x="356234" y="506593"/>
            <a:ext cx="5063490" cy="2354026"/>
          </a:xfrm>
        </p:spPr>
        <p:txBody>
          <a:bodyPr anchor="b">
            <a:normAutofit/>
          </a:bodyPr>
          <a:lstStyle/>
          <a:p>
            <a:r>
              <a:rPr kumimoji="0" lang="en-US"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Object detector</a:t>
            </a:r>
            <a:endParaRPr lang="en-US"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B2FB3D03-269C-2880-0CBC-C4A75BD3802D}"/>
              </a:ext>
            </a:extLst>
          </p:cNvPr>
          <p:cNvSpPr>
            <a:spLocks noGrp="1"/>
          </p:cNvSpPr>
          <p:nvPr>
            <p:ph sz="quarter" idx="16"/>
          </p:nvPr>
        </p:nvSpPr>
        <p:spPr>
          <a:xfrm>
            <a:off x="356234" y="3001450"/>
            <a:ext cx="8063866" cy="3710246"/>
          </a:xfrm>
        </p:spPr>
        <p:txBody>
          <a:bodyPr>
            <a:normAutofit/>
          </a:bodyPr>
          <a:lstStyle/>
          <a:p>
            <a:pPr marL="457200" marR="0" lvl="0" indent="-457200" algn="just"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One stage detector: </a:t>
            </a:r>
          </a:p>
          <a:p>
            <a:pPr marL="0" marR="0" lvl="0" indent="0" algn="just" defTabSz="914400" rtl="0" eaLnBrk="1" fontAlgn="auto" latinLnBrk="0" hangingPunct="1">
              <a:spcBef>
                <a:spcPts val="1000"/>
              </a:spcBef>
              <a:spcAft>
                <a:spcPts val="0"/>
              </a:spcAft>
              <a:buClrTx/>
              <a:buSzTx/>
              <a:buFont typeface="Arial" panose="020B0604020202020204" pitchFamily="34" charset="0"/>
              <a:buNone/>
              <a:tabLst/>
              <a:defRPr/>
            </a:pPr>
            <a:r>
              <a:rPr lang="en-US" dirty="0">
                <a:solidFill>
                  <a:schemeClr val="tx2">
                    <a:lumMod val="25000"/>
                  </a:schemeClr>
                </a:solidFill>
                <a:latin typeface="Titillium Web" panose="00000500000000000000" pitchFamily="2" charset="0"/>
              </a:rPr>
              <a:t>     1. </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predict bounding boxes directly.</a:t>
            </a:r>
          </a:p>
          <a:p>
            <a:pPr marL="0" marR="0" lvl="0" indent="0" algn="just" defTabSz="914400" rtl="0" eaLnBrk="1" fontAlgn="auto" latinLnBrk="0" hangingPunct="1">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         examples: YOLO, SSD and </a:t>
            </a:r>
            <a:r>
              <a:rPr kumimoji="0" lang="en-US" b="0" i="0" u="none" strike="noStrike" kern="1200" cap="none" spc="0" normalizeH="0" baseline="0" noProof="0" dirty="0" err="1">
                <a:ln>
                  <a:noFill/>
                </a:ln>
                <a:solidFill>
                  <a:schemeClr val="tx2">
                    <a:lumMod val="25000"/>
                  </a:schemeClr>
                </a:solidFill>
                <a:effectLst/>
                <a:uLnTx/>
                <a:uFillTx/>
                <a:latin typeface="Titillium Web" panose="00000500000000000000" pitchFamily="2" charset="0"/>
              </a:rPr>
              <a:t>RetinaNet</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t>
            </a:r>
          </a:p>
          <a:p>
            <a:pPr marL="0" marR="0" lvl="0" indent="0" algn="just" defTabSz="914400" rtl="0" eaLnBrk="1" fontAlgn="auto" latinLnBrk="0" hangingPunct="1">
              <a:spcBef>
                <a:spcPts val="1000"/>
              </a:spcBef>
              <a:spcAft>
                <a:spcPts val="0"/>
              </a:spcAft>
              <a:buClrTx/>
              <a:buSzTx/>
              <a:buFont typeface="Arial" panose="020B0604020202020204" pitchFamily="34" charset="0"/>
              <a:buNone/>
              <a:tabLst/>
              <a:defRPr/>
            </a:pPr>
            <a:r>
              <a:rPr lang="en-US" dirty="0">
                <a:solidFill>
                  <a:schemeClr val="tx2">
                    <a:lumMod val="25000"/>
                  </a:schemeClr>
                </a:solidFill>
                <a:latin typeface="Titillium Web" panose="00000500000000000000" pitchFamily="2" charset="0"/>
              </a:rPr>
              <a:t>      2. </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prioritize speed and efficiency.</a:t>
            </a:r>
          </a:p>
          <a:p>
            <a:pPr marL="457200" marR="0" lvl="0" indent="-457200" algn="just"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Two stage detector:</a:t>
            </a:r>
          </a:p>
          <a:p>
            <a:pPr marL="0" marR="0" lvl="0" indent="0" algn="just" defTabSz="914400" rtl="0" eaLnBrk="1" fontAlgn="auto" latinLnBrk="0" hangingPunct="1">
              <a:spcBef>
                <a:spcPts val="1000"/>
              </a:spcBef>
              <a:spcAft>
                <a:spcPts val="0"/>
              </a:spcAft>
              <a:buClrTx/>
              <a:buSzTx/>
              <a:buFont typeface="Arial" panose="020B0604020202020204" pitchFamily="34" charset="0"/>
              <a:buNone/>
              <a:tabLst/>
              <a:defRPr/>
            </a:pPr>
            <a:r>
              <a:rPr lang="en-US" dirty="0">
                <a:solidFill>
                  <a:schemeClr val="tx2">
                    <a:lumMod val="25000"/>
                  </a:schemeClr>
                </a:solidFill>
                <a:latin typeface="Titillium Web" panose="00000500000000000000" pitchFamily="2" charset="0"/>
              </a:rPr>
              <a:t>     1. </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propose object regions before classification.</a:t>
            </a:r>
          </a:p>
          <a:p>
            <a:pPr marL="0" marR="0" lvl="0" indent="0" algn="just" defTabSz="914400" rtl="0" eaLnBrk="1" fontAlgn="auto" latinLnBrk="0" hangingPunct="1">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         examples:  R-CNN, faster R-CNN </a:t>
            </a:r>
          </a:p>
          <a:p>
            <a:pPr marL="0" marR="0" lvl="0" indent="0" algn="just" defTabSz="914400" rtl="0" eaLnBrk="1" fontAlgn="auto" latinLnBrk="0" hangingPunct="1">
              <a:spcBef>
                <a:spcPts val="1000"/>
              </a:spcBef>
              <a:spcAft>
                <a:spcPts val="0"/>
              </a:spcAft>
              <a:buClrTx/>
              <a:buSzTx/>
              <a:buFont typeface="Arial" panose="020B0604020202020204" pitchFamily="34" charset="0"/>
              <a:buNone/>
              <a:tabLst/>
              <a:defRPr/>
            </a:pPr>
            <a:r>
              <a:rPr lang="en-US" dirty="0">
                <a:solidFill>
                  <a:schemeClr val="tx2">
                    <a:lumMod val="25000"/>
                  </a:schemeClr>
                </a:solidFill>
                <a:latin typeface="Titillium Web" panose="00000500000000000000" pitchFamily="2" charset="0"/>
              </a:rPr>
              <a:t>     2. </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achieve high accuracy but are slower due to multiple inference steps.</a:t>
            </a:r>
          </a:p>
          <a:p>
            <a:pPr marL="0" marR="0" lvl="0" indent="0" algn="just"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endParaRPr>
          </a:p>
          <a:p>
            <a:pPr algn="just"/>
            <a:endParaRPr lang="en-US" sz="1400" dirty="0">
              <a:solidFill>
                <a:schemeClr val="tx2">
                  <a:lumMod val="25000"/>
                </a:schemeClr>
              </a:solidFill>
              <a:latin typeface="Titillium Web" panose="00000500000000000000" pitchFamily="2" charset="0"/>
            </a:endParaRPr>
          </a:p>
        </p:txBody>
      </p:sp>
      <p:pic>
        <p:nvPicPr>
          <p:cNvPr id="5" name="Content Placeholder 4" descr="A diagram of a computer system&#10;&#10;Description automatically generated with medium confidence">
            <a:extLst>
              <a:ext uri="{FF2B5EF4-FFF2-40B4-BE49-F238E27FC236}">
                <a16:creationId xmlns:a16="http://schemas.microsoft.com/office/drawing/2014/main" id="{BEFA2A70-0AB7-CF1D-EA2A-313F6B9F2DA5}"/>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p:blipFill>
        <p:spPr>
          <a:xfrm>
            <a:off x="4962144" y="365761"/>
            <a:ext cx="7240413" cy="4887280"/>
          </a:xfrm>
          <a:prstGeom prst="rect">
            <a:avLst/>
          </a:prstGeom>
          <a:noFill/>
        </p:spPr>
      </p:pic>
    </p:spTree>
    <p:extLst>
      <p:ext uri="{BB962C8B-B14F-4D97-AF65-F5344CB8AC3E}">
        <p14:creationId xmlns:p14="http://schemas.microsoft.com/office/powerpoint/2010/main" val="953679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25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Hexagon 15">
            <a:extLst>
              <a:ext uri="{FF2B5EF4-FFF2-40B4-BE49-F238E27FC236}">
                <a16:creationId xmlns:a16="http://schemas.microsoft.com/office/drawing/2014/main" id="{BC0457B3-5DC4-61EF-D45A-07A8FA9503D2}"/>
              </a:ext>
            </a:extLst>
          </p:cNvPr>
          <p:cNvSpPr/>
          <p:nvPr/>
        </p:nvSpPr>
        <p:spPr>
          <a:xfrm rot="5400000">
            <a:off x="8256907" y="4199819"/>
            <a:ext cx="2146994" cy="1945062"/>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6336836-DF0D-21D8-A472-57F0EABE679C}"/>
              </a:ext>
            </a:extLst>
          </p:cNvPr>
          <p:cNvSpPr/>
          <p:nvPr/>
        </p:nvSpPr>
        <p:spPr>
          <a:xfrm rot="5400000">
            <a:off x="9292718" y="2432032"/>
            <a:ext cx="2146994" cy="1945062"/>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46551099-DC4E-7D60-8D7F-2398E401351C}"/>
              </a:ext>
            </a:extLst>
          </p:cNvPr>
          <p:cNvSpPr/>
          <p:nvPr/>
        </p:nvSpPr>
        <p:spPr>
          <a:xfrm rot="5400000">
            <a:off x="7236336" y="2416791"/>
            <a:ext cx="2116512" cy="1945062"/>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1E4D3C3-B729-2C53-C7FC-9BC76AE95E6F}"/>
              </a:ext>
            </a:extLst>
          </p:cNvPr>
          <p:cNvSpPr/>
          <p:nvPr/>
        </p:nvSpPr>
        <p:spPr>
          <a:xfrm rot="5400000">
            <a:off x="8270387" y="611714"/>
            <a:ext cx="2146993" cy="1953300"/>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0D687-073D-D792-74A6-3744E2176473}"/>
              </a:ext>
            </a:extLst>
          </p:cNvPr>
          <p:cNvSpPr>
            <a:spLocks noGrp="1"/>
          </p:cNvSpPr>
          <p:nvPr>
            <p:ph type="title"/>
          </p:nvPr>
        </p:nvSpPr>
        <p:spPr>
          <a:xfrm>
            <a:off x="139717" y="3380357"/>
            <a:ext cx="5303012" cy="1740114"/>
          </a:xfrm>
        </p:spPr>
        <p:txBody>
          <a:bodyPr/>
          <a:lstStyle/>
          <a:p>
            <a:r>
              <a:rPr lang="en-US" dirty="0">
                <a:solidFill>
                  <a:schemeClr val="tx2">
                    <a:lumMod val="25000"/>
                  </a:schemeClr>
                </a:solidFill>
                <a:latin typeface="Titillium Web" panose="00000500000000000000" pitchFamily="2" charset="0"/>
              </a:rPr>
              <a:t>Some of AI model</a:t>
            </a:r>
          </a:p>
        </p:txBody>
      </p:sp>
      <p:sp>
        <p:nvSpPr>
          <p:cNvPr id="4" name="Text Placeholder 3">
            <a:extLst>
              <a:ext uri="{FF2B5EF4-FFF2-40B4-BE49-F238E27FC236}">
                <a16:creationId xmlns:a16="http://schemas.microsoft.com/office/drawing/2014/main" id="{096AC186-65A7-FD3E-82BC-1FCC07333808}"/>
              </a:ext>
            </a:extLst>
          </p:cNvPr>
          <p:cNvSpPr>
            <a:spLocks noGrp="1"/>
          </p:cNvSpPr>
          <p:nvPr>
            <p:ph type="body" sz="quarter" idx="29"/>
          </p:nvPr>
        </p:nvSpPr>
        <p:spPr/>
        <p:txBody>
          <a:bodyPr/>
          <a:lstStyle/>
          <a:p>
            <a:r>
              <a:rPr lang="en-US" sz="2800" b="1" dirty="0">
                <a:solidFill>
                  <a:schemeClr val="tx2">
                    <a:lumMod val="25000"/>
                  </a:schemeClr>
                </a:solidFill>
                <a:latin typeface="Titillium Web" panose="00000500000000000000" pitchFamily="2" charset="0"/>
              </a:rPr>
              <a:t>SSD</a:t>
            </a:r>
          </a:p>
        </p:txBody>
      </p:sp>
      <p:sp>
        <p:nvSpPr>
          <p:cNvPr id="5" name="Text Placeholder 4">
            <a:extLst>
              <a:ext uri="{FF2B5EF4-FFF2-40B4-BE49-F238E27FC236}">
                <a16:creationId xmlns:a16="http://schemas.microsoft.com/office/drawing/2014/main" id="{C845540F-12B2-4D52-505A-E904C680E815}"/>
              </a:ext>
            </a:extLst>
          </p:cNvPr>
          <p:cNvSpPr>
            <a:spLocks noGrp="1"/>
          </p:cNvSpPr>
          <p:nvPr>
            <p:ph type="body" sz="quarter" idx="30"/>
          </p:nvPr>
        </p:nvSpPr>
        <p:spPr/>
        <p:txBody>
          <a:bodyPr/>
          <a:lstStyle/>
          <a:p>
            <a:r>
              <a:rPr lang="en-US" sz="2800" b="1" dirty="0">
                <a:solidFill>
                  <a:schemeClr val="tx2">
                    <a:lumMod val="25000"/>
                  </a:schemeClr>
                </a:solidFill>
                <a:latin typeface="Titillium Web" panose="00000500000000000000" pitchFamily="2" charset="0"/>
              </a:rPr>
              <a:t>Squeezed</a:t>
            </a:r>
          </a:p>
        </p:txBody>
      </p:sp>
      <p:sp>
        <p:nvSpPr>
          <p:cNvPr id="6" name="Text Placeholder 5">
            <a:extLst>
              <a:ext uri="{FF2B5EF4-FFF2-40B4-BE49-F238E27FC236}">
                <a16:creationId xmlns:a16="http://schemas.microsoft.com/office/drawing/2014/main" id="{89AE4D50-B348-BEB9-4168-11A339A23D0F}"/>
              </a:ext>
            </a:extLst>
          </p:cNvPr>
          <p:cNvSpPr>
            <a:spLocks noGrp="1"/>
          </p:cNvSpPr>
          <p:nvPr>
            <p:ph type="body" sz="quarter" idx="31"/>
          </p:nvPr>
        </p:nvSpPr>
        <p:spPr/>
        <p:txBody>
          <a:bodyPr/>
          <a:lstStyle/>
          <a:p>
            <a:r>
              <a:rPr lang="en-US" sz="2800" b="1" dirty="0">
                <a:solidFill>
                  <a:schemeClr val="tx2">
                    <a:lumMod val="25000"/>
                  </a:schemeClr>
                </a:solidFill>
                <a:latin typeface="Titillium Web" panose="00000500000000000000" pitchFamily="2" charset="0"/>
              </a:rPr>
              <a:t>Mobile Net</a:t>
            </a:r>
          </a:p>
        </p:txBody>
      </p:sp>
      <p:sp>
        <p:nvSpPr>
          <p:cNvPr id="7" name="Text Placeholder 6">
            <a:extLst>
              <a:ext uri="{FF2B5EF4-FFF2-40B4-BE49-F238E27FC236}">
                <a16:creationId xmlns:a16="http://schemas.microsoft.com/office/drawing/2014/main" id="{BA653C10-D828-C234-4122-9E04A3A5670F}"/>
              </a:ext>
            </a:extLst>
          </p:cNvPr>
          <p:cNvSpPr>
            <a:spLocks noGrp="1"/>
          </p:cNvSpPr>
          <p:nvPr>
            <p:ph type="body" sz="quarter" idx="32"/>
          </p:nvPr>
        </p:nvSpPr>
        <p:spPr/>
        <p:txBody>
          <a:bodyPr/>
          <a:lstStyle/>
          <a:p>
            <a:r>
              <a:rPr lang="en-US" sz="2800" b="1" dirty="0">
                <a:solidFill>
                  <a:schemeClr val="tx2">
                    <a:lumMod val="25000"/>
                  </a:schemeClr>
                </a:solidFill>
                <a:latin typeface="Titillium Web" panose="00000500000000000000" pitchFamily="2" charset="0"/>
              </a:rPr>
              <a:t>YOLOR</a:t>
            </a:r>
          </a:p>
        </p:txBody>
      </p:sp>
      <p:sp>
        <p:nvSpPr>
          <p:cNvPr id="8" name="Footer Placeholder 7">
            <a:extLst>
              <a:ext uri="{FF2B5EF4-FFF2-40B4-BE49-F238E27FC236}">
                <a16:creationId xmlns:a16="http://schemas.microsoft.com/office/drawing/2014/main" id="{448B84BA-747D-E461-228D-50FA1D5AAC32}"/>
              </a:ext>
            </a:extLst>
          </p:cNvPr>
          <p:cNvSpPr>
            <a:spLocks noGrp="1"/>
          </p:cNvSpPr>
          <p:nvPr>
            <p:ph type="ftr" sz="quarter" idx="33"/>
          </p:nvPr>
        </p:nvSpPr>
        <p:spPr/>
        <p:txBody>
          <a:bodyPr/>
          <a:lstStyle/>
          <a:p>
            <a:r>
              <a:rPr lang="en-US" dirty="0">
                <a:solidFill>
                  <a:schemeClr val="tx2">
                    <a:lumMod val="25000"/>
                  </a:schemeClr>
                </a:solidFill>
              </a:rPr>
              <a:t>TRAFFIC SIGN RECOGNITION</a:t>
            </a:r>
            <a:endParaRPr lang="en-US" noProof="0" dirty="0">
              <a:solidFill>
                <a:schemeClr val="tx2">
                  <a:lumMod val="25000"/>
                </a:schemeClr>
              </a:solidFill>
            </a:endParaRPr>
          </a:p>
        </p:txBody>
      </p:sp>
      <p:sp>
        <p:nvSpPr>
          <p:cNvPr id="9" name="Hexagon 8">
            <a:extLst>
              <a:ext uri="{FF2B5EF4-FFF2-40B4-BE49-F238E27FC236}">
                <a16:creationId xmlns:a16="http://schemas.microsoft.com/office/drawing/2014/main" id="{371B4347-5B46-738C-DF05-DBF1F53BD7F6}"/>
              </a:ext>
            </a:extLst>
          </p:cNvPr>
          <p:cNvSpPr/>
          <p:nvPr/>
        </p:nvSpPr>
        <p:spPr>
          <a:xfrm rot="5400000">
            <a:off x="6147113" y="611300"/>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D4182C15-DFFD-FD04-C4F2-C5601715C320}"/>
              </a:ext>
            </a:extLst>
          </p:cNvPr>
          <p:cNvSpPr>
            <a:spLocks noGrp="1"/>
          </p:cNvSpPr>
          <p:nvPr>
            <p:ph type="body" sz="quarter" idx="28"/>
          </p:nvPr>
        </p:nvSpPr>
        <p:spPr/>
        <p:txBody>
          <a:bodyPr/>
          <a:lstStyle/>
          <a:p>
            <a:r>
              <a:rPr lang="en-US" sz="2800" b="1" i="0" dirty="0">
                <a:solidFill>
                  <a:schemeClr val="tx2">
                    <a:lumMod val="25000"/>
                  </a:schemeClr>
                </a:solidFill>
                <a:effectLst/>
                <a:latin typeface="Titillium Web" panose="00000500000000000000" pitchFamily="2" charset="0"/>
              </a:rPr>
              <a:t>YOLO</a:t>
            </a:r>
            <a:endParaRPr lang="en-US" sz="2800" b="1" dirty="0">
              <a:solidFill>
                <a:schemeClr val="tx2">
                  <a:lumMod val="25000"/>
                </a:schemeClr>
              </a:solidFill>
              <a:latin typeface="Titillium Web" panose="00000500000000000000" pitchFamily="2" charset="0"/>
            </a:endParaRPr>
          </a:p>
        </p:txBody>
      </p:sp>
    </p:spTree>
    <p:extLst>
      <p:ext uri="{BB962C8B-B14F-4D97-AF65-F5344CB8AC3E}">
        <p14:creationId xmlns:p14="http://schemas.microsoft.com/office/powerpoint/2010/main" val="199776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11"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EA6D-6D5D-D0A1-8C54-A8A86B2BBC45}"/>
              </a:ext>
            </a:extLst>
          </p:cNvPr>
          <p:cNvSpPr>
            <a:spLocks noGrp="1"/>
          </p:cNvSpPr>
          <p:nvPr>
            <p:ph type="title"/>
          </p:nvPr>
        </p:nvSpPr>
        <p:spPr>
          <a:xfrm>
            <a:off x="508192" y="150352"/>
            <a:ext cx="4649788" cy="1600200"/>
          </a:xfrm>
        </p:spPr>
        <p:txBody>
          <a:bodyPr/>
          <a:lstStyle/>
          <a:p>
            <a:r>
              <a:rPr lang="en-US" sz="3200" b="1" i="0" kern="1200" dirty="0">
                <a:solidFill>
                  <a:schemeClr val="accent3">
                    <a:lumMod val="75000"/>
                  </a:schemeClr>
                </a:solidFill>
                <a:effectLst/>
                <a:latin typeface="Titillium Web" panose="00000500000000000000" pitchFamily="2" charset="0"/>
              </a:rPr>
              <a:t>AI Models Overview</a:t>
            </a:r>
            <a:endParaRPr lang="en-US" dirty="0">
              <a:solidFill>
                <a:schemeClr val="accent3">
                  <a:lumMod val="75000"/>
                </a:schemeClr>
              </a:solidFill>
              <a:latin typeface="Titillium Web" panose="00000500000000000000" pitchFamily="2" charset="0"/>
            </a:endParaRPr>
          </a:p>
        </p:txBody>
      </p:sp>
      <p:sp>
        <p:nvSpPr>
          <p:cNvPr id="4" name="Text Placeholder 3">
            <a:extLst>
              <a:ext uri="{FF2B5EF4-FFF2-40B4-BE49-F238E27FC236}">
                <a16:creationId xmlns:a16="http://schemas.microsoft.com/office/drawing/2014/main" id="{E118B508-0FAE-1D6A-3CF1-B5A94D445C73}"/>
              </a:ext>
            </a:extLst>
          </p:cNvPr>
          <p:cNvSpPr>
            <a:spLocks noGrp="1"/>
          </p:cNvSpPr>
          <p:nvPr>
            <p:ph type="body" sz="half" idx="2"/>
          </p:nvPr>
        </p:nvSpPr>
        <p:spPr>
          <a:xfrm>
            <a:off x="340241" y="2042344"/>
            <a:ext cx="5650012" cy="4604657"/>
          </a:xfrm>
        </p:spPr>
        <p:txBody>
          <a:bodyPr>
            <a:normAutofit/>
          </a:bodyPr>
          <a:lstStyle/>
          <a:p>
            <a:pPr marL="342900" indent="-342900" algn="just">
              <a:buFont typeface="Arial" panose="020B0604020202020204" pitchFamily="34" charset="0"/>
              <a:buChar char="•"/>
            </a:pPr>
            <a:r>
              <a:rPr lang="en-GB" sz="2000" b="1" dirty="0">
                <a:solidFill>
                  <a:schemeClr val="accent3">
                    <a:lumMod val="75000"/>
                  </a:schemeClr>
                </a:solidFill>
                <a:latin typeface="Titillium Web" panose="00000500000000000000" pitchFamily="2" charset="0"/>
              </a:rPr>
              <a:t>YOLO: </a:t>
            </a:r>
            <a:r>
              <a:rPr lang="en-GB" sz="2000" dirty="0">
                <a:solidFill>
                  <a:schemeClr val="accent3">
                    <a:lumMod val="75000"/>
                  </a:schemeClr>
                </a:solidFill>
                <a:latin typeface="Titillium Web" panose="00000500000000000000" pitchFamily="2" charset="0"/>
              </a:rPr>
              <a:t>Fast and accurate real-time object detection model.</a:t>
            </a:r>
          </a:p>
          <a:p>
            <a:pPr marL="342900" indent="-342900" algn="just">
              <a:buFont typeface="Arial" panose="020B0604020202020204" pitchFamily="34" charset="0"/>
              <a:buChar char="•"/>
            </a:pPr>
            <a:r>
              <a:rPr lang="en-GB" sz="2000" b="1" dirty="0">
                <a:solidFill>
                  <a:schemeClr val="accent3">
                    <a:lumMod val="75000"/>
                  </a:schemeClr>
                </a:solidFill>
                <a:latin typeface="Titillium Web" panose="00000500000000000000" pitchFamily="2" charset="0"/>
              </a:rPr>
              <a:t>SSD: </a:t>
            </a:r>
            <a:r>
              <a:rPr lang="en-GB" sz="2000" dirty="0">
                <a:solidFill>
                  <a:schemeClr val="accent3">
                    <a:lumMod val="75000"/>
                  </a:schemeClr>
                </a:solidFill>
                <a:latin typeface="Titillium Web" panose="00000500000000000000" pitchFamily="2" charset="0"/>
              </a:rPr>
              <a:t>Efficient real-time object detection model known for its speed and accuracy.</a:t>
            </a:r>
          </a:p>
          <a:p>
            <a:pPr marL="342900" indent="-342900" algn="just">
              <a:buFont typeface="Arial" panose="020B0604020202020204" pitchFamily="34" charset="0"/>
              <a:buChar char="•"/>
            </a:pPr>
            <a:r>
              <a:rPr lang="en-GB" sz="2000" b="1" dirty="0" err="1">
                <a:solidFill>
                  <a:schemeClr val="accent3">
                    <a:lumMod val="75000"/>
                  </a:schemeClr>
                </a:solidFill>
                <a:latin typeface="Titillium Web" panose="00000500000000000000" pitchFamily="2" charset="0"/>
              </a:rPr>
              <a:t>MobileNet</a:t>
            </a:r>
            <a:r>
              <a:rPr lang="en-GB" sz="2000" b="1" dirty="0">
                <a:solidFill>
                  <a:schemeClr val="accent3">
                    <a:lumMod val="75000"/>
                  </a:schemeClr>
                </a:solidFill>
                <a:latin typeface="Titillium Web" panose="00000500000000000000" pitchFamily="2" charset="0"/>
              </a:rPr>
              <a:t>: </a:t>
            </a:r>
            <a:r>
              <a:rPr lang="en-GB" sz="2000" dirty="0">
                <a:solidFill>
                  <a:schemeClr val="accent3">
                    <a:lumMod val="75000"/>
                  </a:schemeClr>
                </a:solidFill>
                <a:latin typeface="Titillium Web" panose="00000500000000000000" pitchFamily="2" charset="0"/>
              </a:rPr>
              <a:t>Lightweight CNN architecture optimized for inference on mobile and embedded devices.</a:t>
            </a:r>
          </a:p>
          <a:p>
            <a:pPr marL="342900" indent="-342900" algn="just">
              <a:buFont typeface="Arial" panose="020B0604020202020204" pitchFamily="34" charset="0"/>
              <a:buChar char="•"/>
            </a:pPr>
            <a:r>
              <a:rPr lang="en-GB" sz="2000" b="1" dirty="0" err="1">
                <a:solidFill>
                  <a:schemeClr val="accent3">
                    <a:lumMod val="75000"/>
                  </a:schemeClr>
                </a:solidFill>
                <a:latin typeface="Titillium Web" panose="00000500000000000000" pitchFamily="2" charset="0"/>
              </a:rPr>
              <a:t>TinyYOLO</a:t>
            </a:r>
            <a:r>
              <a:rPr lang="en-GB" sz="2000" b="1" dirty="0">
                <a:solidFill>
                  <a:schemeClr val="accent3">
                    <a:lumMod val="75000"/>
                  </a:schemeClr>
                </a:solidFill>
                <a:latin typeface="Titillium Web" panose="00000500000000000000" pitchFamily="2" charset="0"/>
              </a:rPr>
              <a:t>: </a:t>
            </a:r>
            <a:r>
              <a:rPr lang="en-GB" sz="2000" dirty="0">
                <a:solidFill>
                  <a:schemeClr val="accent3">
                    <a:lumMod val="75000"/>
                  </a:schemeClr>
                </a:solidFill>
                <a:latin typeface="Titillium Web" panose="00000500000000000000" pitchFamily="2" charset="0"/>
              </a:rPr>
              <a:t>Compact version of YOLO designed for real-time inference on edge devices.</a:t>
            </a:r>
          </a:p>
          <a:p>
            <a:pPr marL="342900" indent="-342900" algn="just">
              <a:buFont typeface="Arial" panose="020B0604020202020204" pitchFamily="34" charset="0"/>
              <a:buChar char="•"/>
            </a:pPr>
            <a:r>
              <a:rPr lang="en-GB" sz="2000" b="1" dirty="0" err="1">
                <a:solidFill>
                  <a:schemeClr val="accent3">
                    <a:lumMod val="75000"/>
                  </a:schemeClr>
                </a:solidFill>
                <a:latin typeface="Titillium Web" panose="00000500000000000000" pitchFamily="2" charset="0"/>
              </a:rPr>
              <a:t>SqueezeDet</a:t>
            </a:r>
            <a:r>
              <a:rPr lang="en-GB" sz="2000" b="1" dirty="0">
                <a:solidFill>
                  <a:schemeClr val="accent3">
                    <a:lumMod val="75000"/>
                  </a:schemeClr>
                </a:solidFill>
                <a:latin typeface="Titillium Web" panose="00000500000000000000" pitchFamily="2" charset="0"/>
              </a:rPr>
              <a:t>: </a:t>
            </a:r>
            <a:r>
              <a:rPr lang="en-GB" sz="2000" dirty="0">
                <a:solidFill>
                  <a:schemeClr val="accent3">
                    <a:lumMod val="75000"/>
                  </a:schemeClr>
                </a:solidFill>
                <a:latin typeface="Titillium Web" panose="00000500000000000000" pitchFamily="2" charset="0"/>
              </a:rPr>
              <a:t>Ultra-lightweight object detection model optimized for deployment on edge devices.</a:t>
            </a:r>
          </a:p>
          <a:p>
            <a:endParaRPr lang="en-US" dirty="0">
              <a:latin typeface="Titillium Web" panose="00000500000000000000" pitchFamily="2" charset="0"/>
            </a:endParaRPr>
          </a:p>
        </p:txBody>
      </p:sp>
      <p:cxnSp>
        <p:nvCxnSpPr>
          <p:cNvPr id="6" name="Straight Connector 5">
            <a:extLst>
              <a:ext uri="{FF2B5EF4-FFF2-40B4-BE49-F238E27FC236}">
                <a16:creationId xmlns:a16="http://schemas.microsoft.com/office/drawing/2014/main" id="{06850DFE-57B3-EE3C-7EC4-E86AE39FA1DD}"/>
              </a:ext>
            </a:extLst>
          </p:cNvPr>
          <p:cNvCxnSpPr/>
          <p:nvPr/>
        </p:nvCxnSpPr>
        <p:spPr>
          <a:xfrm>
            <a:off x="602901" y="1909187"/>
            <a:ext cx="1637882"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omputer screen&#10;&#10;Description automatically generated">
            <a:extLst>
              <a:ext uri="{FF2B5EF4-FFF2-40B4-BE49-F238E27FC236}">
                <a16:creationId xmlns:a16="http://schemas.microsoft.com/office/drawing/2014/main" id="{DA8F2E08-2A0A-EC43-A773-251D64DECA4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918234" y="100113"/>
            <a:ext cx="5281867" cy="6707648"/>
          </a:xfrm>
          <a:prstGeom prst="rect">
            <a:avLst/>
          </a:prstGeom>
          <a:noFill/>
          <a:ln>
            <a:noFill/>
          </a:ln>
        </p:spPr>
      </p:pic>
    </p:spTree>
    <p:extLst>
      <p:ext uri="{BB962C8B-B14F-4D97-AF65-F5344CB8AC3E}">
        <p14:creationId xmlns:p14="http://schemas.microsoft.com/office/powerpoint/2010/main" val="3362822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 calcmode="lin" valueType="num">
                                      <p:cBhvr additive="base">
                                        <p:cTn id="41"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C5D896-0AE3-F7F1-8EB7-61459089A417}"/>
              </a:ext>
            </a:extLst>
          </p:cNvPr>
          <p:cNvSpPr>
            <a:spLocks noGrp="1"/>
          </p:cNvSpPr>
          <p:nvPr>
            <p:ph type="body" sz="quarter" idx="28"/>
          </p:nvPr>
        </p:nvSpPr>
        <p:spPr>
          <a:xfrm>
            <a:off x="5271608" y="1469069"/>
            <a:ext cx="5975512" cy="1177789"/>
          </a:xfrm>
        </p:spPr>
        <p:txBody>
          <a:bodyPr/>
          <a:lstStyle/>
          <a:p>
            <a:pPr algn="just"/>
            <a:r>
              <a:rPr lang="en-US" sz="2000" b="0" i="0" dirty="0">
                <a:solidFill>
                  <a:schemeClr val="tx2">
                    <a:lumMod val="25000"/>
                  </a:schemeClr>
                </a:solidFill>
                <a:effectLst/>
                <a:latin typeface="Titillium Web" panose="00000500000000000000" pitchFamily="2" charset="0"/>
              </a:rPr>
              <a:t>YOLOv5 models The stands out as the optimal choice for real-time traffic sign recognition due to its optimized detection speed and accuracy. </a:t>
            </a:r>
          </a:p>
          <a:p>
            <a:pPr algn="just"/>
            <a:endParaRPr lang="en-US" dirty="0"/>
          </a:p>
        </p:txBody>
      </p:sp>
      <p:sp>
        <p:nvSpPr>
          <p:cNvPr id="6" name="Text Placeholder 5">
            <a:extLst>
              <a:ext uri="{FF2B5EF4-FFF2-40B4-BE49-F238E27FC236}">
                <a16:creationId xmlns:a16="http://schemas.microsoft.com/office/drawing/2014/main" id="{7B0E6230-E6E2-F7A9-897B-6D512A1BC189}"/>
              </a:ext>
            </a:extLst>
          </p:cNvPr>
          <p:cNvSpPr>
            <a:spLocks noGrp="1"/>
          </p:cNvSpPr>
          <p:nvPr>
            <p:ph type="body" sz="quarter" idx="34"/>
          </p:nvPr>
        </p:nvSpPr>
        <p:spPr>
          <a:xfrm>
            <a:off x="5271608" y="2840105"/>
            <a:ext cx="5609752" cy="1177789"/>
          </a:xfrm>
        </p:spPr>
        <p:txBody>
          <a:bodyPr/>
          <a:lstStyle/>
          <a:p>
            <a:pPr algn="just"/>
            <a:r>
              <a:rPr lang="en-US" sz="2000" b="0" i="0" dirty="0">
                <a:solidFill>
                  <a:schemeClr val="tx2">
                    <a:lumMod val="25000"/>
                  </a:schemeClr>
                </a:solidFill>
                <a:effectLst/>
                <a:latin typeface="Titillium Web" panose="00000500000000000000" pitchFamily="2" charset="0"/>
              </a:rPr>
              <a:t>Validation accuracy for traffic sign detection reaches an impressive 99%.</a:t>
            </a:r>
          </a:p>
          <a:p>
            <a:pPr algn="just"/>
            <a:endParaRPr lang="en-US" dirty="0"/>
          </a:p>
        </p:txBody>
      </p:sp>
      <p:sp>
        <p:nvSpPr>
          <p:cNvPr id="7" name="Text Placeholder 6">
            <a:extLst>
              <a:ext uri="{FF2B5EF4-FFF2-40B4-BE49-F238E27FC236}">
                <a16:creationId xmlns:a16="http://schemas.microsoft.com/office/drawing/2014/main" id="{D26F3B6B-3CF0-29E0-9F5E-A0BC734BB9C2}"/>
              </a:ext>
            </a:extLst>
          </p:cNvPr>
          <p:cNvSpPr>
            <a:spLocks noGrp="1"/>
          </p:cNvSpPr>
          <p:nvPr>
            <p:ph type="body" sz="quarter" idx="35"/>
          </p:nvPr>
        </p:nvSpPr>
        <p:spPr>
          <a:xfrm>
            <a:off x="5271608" y="4017894"/>
            <a:ext cx="5975512" cy="1635938"/>
          </a:xfrm>
        </p:spPr>
        <p:txBody>
          <a:bodyPr/>
          <a:lstStyle/>
          <a:p>
            <a:pPr algn="just"/>
            <a:r>
              <a:rPr lang="en-US" sz="2000" b="0" i="0" dirty="0">
                <a:solidFill>
                  <a:schemeClr val="tx2">
                    <a:lumMod val="25000"/>
                  </a:schemeClr>
                </a:solidFill>
                <a:effectLst/>
                <a:latin typeface="Titillium Web" panose="00000500000000000000" pitchFamily="2" charset="0"/>
              </a:rPr>
              <a:t>its improved algorithm not only enhances accuracy but also reduces parameters and computational costs, making it well-suited for real-time recognition.</a:t>
            </a:r>
            <a:endParaRPr lang="en-US" sz="2000" dirty="0">
              <a:solidFill>
                <a:schemeClr val="tx2">
                  <a:lumMod val="25000"/>
                </a:schemeClr>
              </a:solidFill>
              <a:latin typeface="Titillium Web" panose="00000500000000000000" pitchFamily="2" charset="0"/>
            </a:endParaRPr>
          </a:p>
          <a:p>
            <a:pPr algn="just"/>
            <a:endParaRPr lang="en-US" dirty="0"/>
          </a:p>
        </p:txBody>
      </p:sp>
      <p:sp>
        <p:nvSpPr>
          <p:cNvPr id="8" name="Title 7">
            <a:extLst>
              <a:ext uri="{FF2B5EF4-FFF2-40B4-BE49-F238E27FC236}">
                <a16:creationId xmlns:a16="http://schemas.microsoft.com/office/drawing/2014/main" id="{9E541182-6105-B6CA-F5D2-B898AEC0E830}"/>
              </a:ext>
            </a:extLst>
          </p:cNvPr>
          <p:cNvSpPr>
            <a:spLocks noGrp="1"/>
          </p:cNvSpPr>
          <p:nvPr>
            <p:ph type="title"/>
          </p:nvPr>
        </p:nvSpPr>
        <p:spPr>
          <a:xfrm>
            <a:off x="356361" y="465902"/>
            <a:ext cx="6263895" cy="2277580"/>
          </a:xfrm>
        </p:spPr>
        <p:txBody>
          <a:bodyPr/>
          <a:lstStyle/>
          <a:p>
            <a:r>
              <a:rPr lang="en-US" dirty="0">
                <a:solidFill>
                  <a:schemeClr val="tx2">
                    <a:lumMod val="25000"/>
                  </a:schemeClr>
                </a:solidFill>
                <a:latin typeface="Titillium Web" panose="00000500000000000000" pitchFamily="2" charset="0"/>
              </a:rPr>
              <a:t>Why we used this model</a:t>
            </a:r>
          </a:p>
        </p:txBody>
      </p:sp>
    </p:spTree>
    <p:extLst>
      <p:ext uri="{BB962C8B-B14F-4D97-AF65-F5344CB8AC3E}">
        <p14:creationId xmlns:p14="http://schemas.microsoft.com/office/powerpoint/2010/main" val="311044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build="p"/>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CE636-D74E-E3C4-B74E-427DCF7D2BAA}"/>
              </a:ext>
            </a:extLst>
          </p:cNvPr>
          <p:cNvSpPr>
            <a:spLocks noGrp="1"/>
          </p:cNvSpPr>
          <p:nvPr>
            <p:ph type="title"/>
          </p:nvPr>
        </p:nvSpPr>
        <p:spPr/>
        <p:txBody>
          <a:bodyPr/>
          <a:lstStyle/>
          <a:p>
            <a:r>
              <a:rPr lang="en-GB" b="1" i="0" cap="none" dirty="0">
                <a:solidFill>
                  <a:schemeClr val="accent3">
                    <a:lumMod val="75000"/>
                  </a:schemeClr>
                </a:solidFill>
                <a:effectLst/>
                <a:latin typeface="Titillium Web" panose="00000500000000000000" pitchFamily="2" charset="0"/>
              </a:rPr>
              <a:t>Dataset Importance</a:t>
            </a:r>
            <a:endParaRPr lang="en-US" b="1" cap="none"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3453DC68-6919-F7B0-ADCA-F0126F8031F1}"/>
              </a:ext>
            </a:extLst>
          </p:cNvPr>
          <p:cNvSpPr>
            <a:spLocks noGrp="1"/>
          </p:cNvSpPr>
          <p:nvPr>
            <p:ph idx="1"/>
          </p:nvPr>
        </p:nvSpPr>
        <p:spPr>
          <a:xfrm>
            <a:off x="1167581" y="1667257"/>
            <a:ext cx="10690123" cy="4352544"/>
          </a:xfrm>
        </p:spPr>
        <p:txBody>
          <a:bodyPr/>
          <a:lstStyle/>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Foundations of Dataset Significance: </a:t>
            </a:r>
            <a:r>
              <a:rPr lang="en-GB" sz="2800" i="0" dirty="0">
                <a:solidFill>
                  <a:schemeClr val="accent3">
                    <a:lumMod val="75000"/>
                  </a:schemeClr>
                </a:solidFill>
                <a:effectLst/>
                <a:latin typeface="Titillium Web" panose="00000500000000000000" pitchFamily="2" charset="0"/>
              </a:rPr>
              <a:t>Comprehensive datasets play a crucial role in training and evaluating models for traffic sign recognition.</a:t>
            </a:r>
          </a:p>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Model Generalization: </a:t>
            </a:r>
            <a:r>
              <a:rPr lang="en-GB" sz="2800" b="0" i="0" dirty="0">
                <a:solidFill>
                  <a:schemeClr val="accent3">
                    <a:lumMod val="75000"/>
                  </a:schemeClr>
                </a:solidFill>
                <a:effectLst/>
                <a:latin typeface="Titillium Web" panose="00000500000000000000" pitchFamily="2" charset="0"/>
              </a:rPr>
              <a:t>Diverse datasets enhance model adaptability and performance in real-world scenarios.</a:t>
            </a:r>
          </a:p>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Addressing Challenges: </a:t>
            </a:r>
            <a:r>
              <a:rPr lang="en-GB" sz="2800" b="0" i="0" dirty="0">
                <a:solidFill>
                  <a:schemeClr val="accent3">
                    <a:lumMod val="75000"/>
                  </a:schemeClr>
                </a:solidFill>
                <a:effectLst/>
                <a:latin typeface="Titillium Web" panose="00000500000000000000" pitchFamily="2" charset="0"/>
              </a:rPr>
              <a:t>Various conditions in datasets improve model robustness.</a:t>
            </a:r>
          </a:p>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Ethical Considerations: </a:t>
            </a:r>
            <a:r>
              <a:rPr lang="en-GB" sz="2800" b="0" i="0" dirty="0">
                <a:solidFill>
                  <a:schemeClr val="accent3">
                    <a:lumMod val="75000"/>
                  </a:schemeClr>
                </a:solidFill>
                <a:effectLst/>
                <a:latin typeface="Titillium Web" panose="00000500000000000000" pitchFamily="2" charset="0"/>
              </a:rPr>
              <a:t>Unbiased datasets are essential in addressing ethical concerns in model outputs.</a:t>
            </a:r>
          </a:p>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Dataset Source and Selection: </a:t>
            </a:r>
            <a:r>
              <a:rPr lang="en-GB" sz="2800" b="0" i="0" dirty="0">
                <a:solidFill>
                  <a:schemeClr val="accent3">
                    <a:lumMod val="75000"/>
                  </a:schemeClr>
                </a:solidFill>
                <a:effectLst/>
                <a:latin typeface="Titillium Web" panose="00000500000000000000" pitchFamily="2" charset="0"/>
              </a:rPr>
              <a:t>Guidelines for selecting datasets, including considerations for geographical diversity.</a:t>
            </a:r>
          </a:p>
          <a:p>
            <a:endParaRPr lang="en-US" dirty="0">
              <a:solidFill>
                <a:schemeClr val="accent3">
                  <a:lumMod val="75000"/>
                </a:schemeClr>
              </a:solidFill>
            </a:endParaRPr>
          </a:p>
        </p:txBody>
      </p:sp>
      <p:sp>
        <p:nvSpPr>
          <p:cNvPr id="4" name="Slide Number Placeholder 3">
            <a:extLst>
              <a:ext uri="{FF2B5EF4-FFF2-40B4-BE49-F238E27FC236}">
                <a16:creationId xmlns:a16="http://schemas.microsoft.com/office/drawing/2014/main" id="{540866FA-B062-3652-2736-CB6D014D2864}"/>
              </a:ext>
            </a:extLst>
          </p:cNvPr>
          <p:cNvSpPr>
            <a:spLocks noGrp="1"/>
          </p:cNvSpPr>
          <p:nvPr>
            <p:ph type="sldNum" sz="quarter" idx="11"/>
          </p:nvPr>
        </p:nvSpPr>
        <p:spPr>
          <a:xfrm>
            <a:off x="408867" y="5891785"/>
            <a:ext cx="493776" cy="72020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chemeClr val="tx2">
                    <a:lumMod val="1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all" spc="200" normalizeH="0" baseline="0" noProof="0" dirty="0">
              <a:ln>
                <a:noFill/>
              </a:ln>
              <a:solidFill>
                <a:schemeClr val="tx2">
                  <a:lumMod val="10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4677AD9F-535B-1968-1D64-8EC228644DBF}"/>
              </a:ext>
            </a:extLst>
          </p:cNvPr>
          <p:cNvSpPr>
            <a:spLocks noGrp="1"/>
          </p:cNvSpPr>
          <p:nvPr>
            <p:ph type="ftr" sz="quarter" idx="12"/>
          </p:nvPr>
        </p:nvSpPr>
        <p:spPr>
          <a:xfrm rot="16200000">
            <a:off x="-552256" y="1270016"/>
            <a:ext cx="2438402" cy="1343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tx2">
                    <a:lumMod val="10000"/>
                  </a:schemeClr>
                </a:solidFill>
                <a:effectLst/>
                <a:uLnTx/>
                <a:uFillTx/>
                <a:latin typeface="Posterama" panose="020B0504020200020000" pitchFamily="34" charset="0"/>
                <a:ea typeface="+mn-ea"/>
                <a:cs typeface="+mn-cs"/>
              </a:rPr>
              <a:t>Traffic Sign recognition</a:t>
            </a:r>
          </a:p>
        </p:txBody>
      </p:sp>
      <p:cxnSp>
        <p:nvCxnSpPr>
          <p:cNvPr id="6" name="Straight Connector 5">
            <a:extLst>
              <a:ext uri="{FF2B5EF4-FFF2-40B4-BE49-F238E27FC236}">
                <a16:creationId xmlns:a16="http://schemas.microsoft.com/office/drawing/2014/main" id="{63578157-B41E-C0EC-0A29-A2AD57C027BB}"/>
              </a:ext>
            </a:extLst>
          </p:cNvPr>
          <p:cNvCxnSpPr/>
          <p:nvPr/>
        </p:nvCxnSpPr>
        <p:spPr>
          <a:xfrm>
            <a:off x="1366685" y="1435510"/>
            <a:ext cx="1523999" cy="0"/>
          </a:xfrm>
          <a:prstGeom prst="line">
            <a:avLst/>
          </a:prstGeom>
          <a:ln w="76200">
            <a:solidFill>
              <a:srgbClr val="009999"/>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64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C5B34-36DE-12F2-0B7D-7F46637BB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A6037-6B89-07E4-40A1-FFDB22F0D80A}"/>
              </a:ext>
            </a:extLst>
          </p:cNvPr>
          <p:cNvSpPr>
            <a:spLocks noGrp="1"/>
          </p:cNvSpPr>
          <p:nvPr>
            <p:ph type="title"/>
          </p:nvPr>
        </p:nvSpPr>
        <p:spPr>
          <a:xfrm>
            <a:off x="1114803" y="714638"/>
            <a:ext cx="14072420" cy="914400"/>
          </a:xfrm>
        </p:spPr>
        <p:txBody>
          <a:bodyPr/>
          <a:lstStyle/>
          <a:p>
            <a:r>
              <a:rPr lang="en-GB" sz="3600" b="1" i="0" cap="none" dirty="0">
                <a:solidFill>
                  <a:schemeClr val="accent3">
                    <a:lumMod val="75000"/>
                  </a:schemeClr>
                </a:solidFill>
                <a:effectLst/>
                <a:latin typeface="Titillium Web" panose="00000500000000000000" pitchFamily="2" charset="0"/>
              </a:rPr>
              <a:t>Dataset Selection</a:t>
            </a:r>
            <a:r>
              <a:rPr lang="ar-EG" sz="3600" b="1" i="0" cap="none" dirty="0">
                <a:solidFill>
                  <a:schemeClr val="accent3">
                    <a:lumMod val="75000"/>
                  </a:schemeClr>
                </a:solidFill>
                <a:effectLst/>
                <a:latin typeface="Titillium Web" panose="00000500000000000000" pitchFamily="2" charset="0"/>
              </a:rPr>
              <a:t> </a:t>
            </a:r>
            <a:r>
              <a:rPr lang="en-GB" sz="3600" b="1" i="0" cap="none" dirty="0">
                <a:solidFill>
                  <a:schemeClr val="accent3">
                    <a:lumMod val="75000"/>
                  </a:schemeClr>
                </a:solidFill>
                <a:effectLst/>
                <a:latin typeface="Titillium Web" panose="00000500000000000000" pitchFamily="2" charset="0"/>
              </a:rPr>
              <a:t>Criteria</a:t>
            </a:r>
            <a:endParaRPr lang="en-US" sz="3600" b="1" cap="none"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065AB455-9C0F-90F7-CF40-38077D3AA77E}"/>
              </a:ext>
            </a:extLst>
          </p:cNvPr>
          <p:cNvSpPr>
            <a:spLocks noGrp="1"/>
          </p:cNvSpPr>
          <p:nvPr>
            <p:ph idx="1"/>
          </p:nvPr>
        </p:nvSpPr>
        <p:spPr>
          <a:xfrm>
            <a:off x="1114803" y="1462844"/>
            <a:ext cx="10218425" cy="4352544"/>
          </a:xfrm>
        </p:spPr>
        <p:txBody>
          <a:bodyPr/>
          <a:lstStyle/>
          <a:p>
            <a:pPr marL="285750" indent="-285750" algn="just">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Representation of Real-world Scenarios: </a:t>
            </a:r>
            <a:r>
              <a:rPr lang="en-GB" sz="2800" b="0" i="0" dirty="0">
                <a:solidFill>
                  <a:schemeClr val="accent3">
                    <a:lumMod val="75000"/>
                  </a:schemeClr>
                </a:solidFill>
                <a:effectLst/>
                <a:latin typeface="Titillium Web" panose="00000500000000000000" pitchFamily="2" charset="0"/>
              </a:rPr>
              <a:t>Prioritizing datasets with diverse environmental and geographical representations.</a:t>
            </a:r>
          </a:p>
          <a:p>
            <a:pPr marL="285750" indent="-285750" algn="just">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Inclusion of Diverse Traffic Signs: </a:t>
            </a:r>
            <a:r>
              <a:rPr lang="en-GB" sz="2800" b="0" i="0" dirty="0">
                <a:solidFill>
                  <a:schemeClr val="accent3">
                    <a:lumMod val="75000"/>
                  </a:schemeClr>
                </a:solidFill>
                <a:effectLst/>
                <a:latin typeface="Titillium Web" panose="00000500000000000000" pitchFamily="2" charset="0"/>
              </a:rPr>
              <a:t>Ensuring datasets cover a broad range of traffic sign types.</a:t>
            </a:r>
          </a:p>
          <a:p>
            <a:pPr marL="285750" indent="-285750" algn="just">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Consideration of Illumination Variations: </a:t>
            </a:r>
            <a:r>
              <a:rPr lang="en-GB" sz="2800" b="0" i="0" dirty="0">
                <a:solidFill>
                  <a:schemeClr val="accent3">
                    <a:lumMod val="75000"/>
                  </a:schemeClr>
                </a:solidFill>
                <a:effectLst/>
                <a:latin typeface="Titillium Web" panose="00000500000000000000" pitchFamily="2" charset="0"/>
              </a:rPr>
              <a:t>Including scenarios with different lighting conditions for robustness.</a:t>
            </a:r>
          </a:p>
          <a:p>
            <a:pPr marL="285750" indent="-285750" algn="just">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Dataset Size and Scalability: </a:t>
            </a:r>
            <a:r>
              <a:rPr lang="en-GB" sz="2800" b="0" i="0" dirty="0">
                <a:solidFill>
                  <a:schemeClr val="accent3">
                    <a:lumMod val="75000"/>
                  </a:schemeClr>
                </a:solidFill>
                <a:effectLst/>
                <a:latin typeface="Titillium Web" panose="00000500000000000000" pitchFamily="2" charset="0"/>
              </a:rPr>
              <a:t>Importance of dataset size and scalability for effective model training.</a:t>
            </a:r>
          </a:p>
          <a:p>
            <a:pPr marL="285750" indent="-285750" algn="just">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Annotation Quality and Consistency: </a:t>
            </a:r>
            <a:r>
              <a:rPr lang="en-GB" sz="2800" b="0" i="0" dirty="0">
                <a:solidFill>
                  <a:schemeClr val="accent3">
                    <a:lumMod val="75000"/>
                  </a:schemeClr>
                </a:solidFill>
                <a:effectLst/>
                <a:latin typeface="Titillium Web" panose="00000500000000000000" pitchFamily="2" charset="0"/>
              </a:rPr>
              <a:t>Need for accurate and consistent annotations.</a:t>
            </a:r>
          </a:p>
          <a:p>
            <a:pPr marL="285750" indent="-285750" algn="just">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Incorporation of Challenging Scenarios: </a:t>
            </a:r>
            <a:r>
              <a:rPr lang="en-GB" sz="2800" b="0" i="0" dirty="0">
                <a:solidFill>
                  <a:schemeClr val="accent3">
                    <a:lumMod val="75000"/>
                  </a:schemeClr>
                </a:solidFill>
                <a:effectLst/>
                <a:latin typeface="Titillium Web" panose="00000500000000000000" pitchFamily="2" charset="0"/>
              </a:rPr>
              <a:t>Including challenging scenarios for model resilience.</a:t>
            </a:r>
          </a:p>
          <a:p>
            <a:pPr algn="just"/>
            <a:endParaRPr lang="en-US" dirty="0">
              <a:solidFill>
                <a:schemeClr val="accent3">
                  <a:lumMod val="75000"/>
                </a:schemeClr>
              </a:solidFill>
            </a:endParaRPr>
          </a:p>
        </p:txBody>
      </p:sp>
      <p:sp>
        <p:nvSpPr>
          <p:cNvPr id="4" name="Slide Number Placeholder 3">
            <a:extLst>
              <a:ext uri="{FF2B5EF4-FFF2-40B4-BE49-F238E27FC236}">
                <a16:creationId xmlns:a16="http://schemas.microsoft.com/office/drawing/2014/main" id="{2AD1DD4D-A3BE-BBA1-65B6-413C967D592A}"/>
              </a:ext>
            </a:extLst>
          </p:cNvPr>
          <p:cNvSpPr>
            <a:spLocks noGrp="1"/>
          </p:cNvSpPr>
          <p:nvPr>
            <p:ph type="sldNum" sz="quarter" idx="11"/>
          </p:nvPr>
        </p:nvSpPr>
        <p:spPr>
          <a:xfrm>
            <a:off x="390144" y="6019800"/>
            <a:ext cx="551242" cy="4267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3">
                    <a:lumMod val="7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136</a:t>
            </a:fld>
            <a:endParaRPr kumimoji="0" lang="en-US" sz="1400" b="0" i="0" u="none" strike="noStrike" kern="1200" cap="all" spc="200" normalizeH="0" baseline="0" noProof="0" dirty="0">
              <a:ln>
                <a:noFill/>
              </a:ln>
              <a:solidFill>
                <a:schemeClr val="accent3">
                  <a:lumMod val="75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3D4B6F91-BF30-A994-E481-B4CE71FB9562}"/>
              </a:ext>
            </a:extLst>
          </p:cNvPr>
          <p:cNvSpPr>
            <a:spLocks noGrp="1"/>
          </p:cNvSpPr>
          <p:nvPr>
            <p:ph type="ftr" sz="quarter" idx="12"/>
          </p:nvPr>
        </p:nvSpPr>
        <p:spPr>
          <a:xfrm rot="16200000">
            <a:off x="-866431" y="754927"/>
            <a:ext cx="3059312" cy="56648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all" spc="100" normalizeH="0" baseline="0" noProof="0" dirty="0">
                <a:ln>
                  <a:noFill/>
                </a:ln>
                <a:solidFill>
                  <a:schemeClr val="accent3">
                    <a:lumMod val="75000"/>
                  </a:schemeClr>
                </a:solidFill>
                <a:effectLst/>
                <a:uLnTx/>
                <a:uFillTx/>
                <a:latin typeface="Posterama" panose="020B0504020200020000" pitchFamily="34" charset="0"/>
                <a:ea typeface="+mn-ea"/>
                <a:cs typeface="+mn-cs"/>
              </a:rPr>
              <a:t>Traffic Sign recognition</a:t>
            </a:r>
          </a:p>
        </p:txBody>
      </p:sp>
      <p:cxnSp>
        <p:nvCxnSpPr>
          <p:cNvPr id="6" name="Straight Connector 5">
            <a:extLst>
              <a:ext uri="{FF2B5EF4-FFF2-40B4-BE49-F238E27FC236}">
                <a16:creationId xmlns:a16="http://schemas.microsoft.com/office/drawing/2014/main" id="{69B682DA-897A-E486-FFDA-E04B3BDF0EFA}"/>
              </a:ext>
            </a:extLst>
          </p:cNvPr>
          <p:cNvCxnSpPr/>
          <p:nvPr/>
        </p:nvCxnSpPr>
        <p:spPr>
          <a:xfrm>
            <a:off x="1160205" y="1359310"/>
            <a:ext cx="1523999" cy="0"/>
          </a:xfrm>
          <a:prstGeom prst="line">
            <a:avLst/>
          </a:prstGeom>
          <a:ln w="5715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490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80F4-4B12-1853-38F7-C9D20AE835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55529-44B2-1386-1F60-8ACC8C47EA59}"/>
              </a:ext>
            </a:extLst>
          </p:cNvPr>
          <p:cNvSpPr>
            <a:spLocks noGrp="1"/>
          </p:cNvSpPr>
          <p:nvPr>
            <p:ph type="title"/>
          </p:nvPr>
        </p:nvSpPr>
        <p:spPr>
          <a:xfrm>
            <a:off x="989755" y="609405"/>
            <a:ext cx="10414820" cy="914400"/>
          </a:xfrm>
        </p:spPr>
        <p:txBody>
          <a:bodyPr/>
          <a:lstStyle/>
          <a:p>
            <a:r>
              <a:rPr lang="en-GB" sz="3600" b="1" i="0" cap="none" dirty="0">
                <a:solidFill>
                  <a:schemeClr val="accent3">
                    <a:lumMod val="75000"/>
                  </a:schemeClr>
                </a:solidFill>
                <a:effectLst/>
                <a:latin typeface="Titillium Web" panose="00000500000000000000" pitchFamily="2" charset="0"/>
              </a:rPr>
              <a:t>Dataset Selection and Utilization</a:t>
            </a:r>
            <a:endParaRPr lang="en-US" sz="3600" b="1" cap="none"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728A6570-9387-1E81-C947-2DBB91FFA5EC}"/>
              </a:ext>
            </a:extLst>
          </p:cNvPr>
          <p:cNvSpPr>
            <a:spLocks noGrp="1"/>
          </p:cNvSpPr>
          <p:nvPr>
            <p:ph idx="1"/>
          </p:nvPr>
        </p:nvSpPr>
        <p:spPr>
          <a:xfrm>
            <a:off x="863626" y="1331130"/>
            <a:ext cx="10862030" cy="3833270"/>
          </a:xfrm>
        </p:spPr>
        <p:txBody>
          <a:bodyPr/>
          <a:lstStyle/>
          <a:p>
            <a:pPr algn="just">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Utilizing Existing Datasets: </a:t>
            </a:r>
            <a:r>
              <a:rPr lang="en-GB" sz="2400" b="0" i="0" dirty="0">
                <a:solidFill>
                  <a:schemeClr val="accent3">
                    <a:lumMod val="75000"/>
                  </a:schemeClr>
                </a:solidFill>
                <a:effectLst/>
                <a:latin typeface="Titillium Web" panose="00000500000000000000" pitchFamily="2" charset="0"/>
              </a:rPr>
              <a:t>Exploring options to leverage curated and annotated datasets from platforms such as </a:t>
            </a:r>
            <a:r>
              <a:rPr lang="en-GB" sz="2400" b="0" i="0" dirty="0" err="1">
                <a:solidFill>
                  <a:schemeClr val="accent3">
                    <a:lumMod val="75000"/>
                  </a:schemeClr>
                </a:solidFill>
                <a:effectLst/>
                <a:latin typeface="Titillium Web" panose="00000500000000000000" pitchFamily="2" charset="0"/>
              </a:rPr>
              <a:t>Roboflow</a:t>
            </a:r>
            <a:r>
              <a:rPr lang="en-GB" sz="2400" b="0" i="0" dirty="0">
                <a:solidFill>
                  <a:schemeClr val="accent3">
                    <a:lumMod val="75000"/>
                  </a:schemeClr>
                </a:solidFill>
                <a:effectLst/>
                <a:latin typeface="Titillium Web" panose="00000500000000000000" pitchFamily="2" charset="0"/>
              </a:rPr>
              <a:t>.</a:t>
            </a:r>
          </a:p>
          <a:p>
            <a:pPr algn="just">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Selection Criteria for Traffic Sign Recognition Datasets: </a:t>
            </a:r>
            <a:r>
              <a:rPr lang="en-GB" sz="2400" b="0" i="0" dirty="0">
                <a:solidFill>
                  <a:schemeClr val="accent3">
                    <a:lumMod val="75000"/>
                  </a:schemeClr>
                </a:solidFill>
                <a:effectLst/>
                <a:latin typeface="Titillium Web" panose="00000500000000000000" pitchFamily="2" charset="0"/>
              </a:rPr>
              <a:t>Criteria for selecting datasets to ensure representation of real-world scenarios, diverse traffic signs, illumination variations, dataset size, annotation quality, and incorporation of challenging scenarios.</a:t>
            </a:r>
          </a:p>
          <a:p>
            <a:pPr algn="just">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Dataset Augmentation Techniques: </a:t>
            </a:r>
            <a:r>
              <a:rPr lang="en-GB" sz="2400" b="0" i="0" dirty="0">
                <a:solidFill>
                  <a:schemeClr val="accent3">
                    <a:lumMod val="75000"/>
                  </a:schemeClr>
                </a:solidFill>
                <a:effectLst/>
                <a:latin typeface="Titillium Web" panose="00000500000000000000" pitchFamily="2" charset="0"/>
              </a:rPr>
              <a:t>Techniques for enhancing dataset diversity, including synthetic data generation and active learning strategies.</a:t>
            </a:r>
          </a:p>
          <a:p>
            <a:pPr algn="just">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Advancements in Annotation Tools: </a:t>
            </a:r>
            <a:r>
              <a:rPr lang="en-GB" sz="2400" b="0" i="0" dirty="0">
                <a:solidFill>
                  <a:schemeClr val="accent3">
                    <a:lumMod val="75000"/>
                  </a:schemeClr>
                </a:solidFill>
                <a:effectLst/>
                <a:latin typeface="Titillium Web" panose="00000500000000000000" pitchFamily="2" charset="0"/>
              </a:rPr>
              <a:t>Future advancements in annotation tools for improved dataset quality.</a:t>
            </a:r>
          </a:p>
          <a:p>
            <a:pPr algn="just">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Collaborative Dataset Creation Efforts: </a:t>
            </a:r>
            <a:r>
              <a:rPr lang="en-GB" sz="2400" b="0" i="0" dirty="0">
                <a:solidFill>
                  <a:schemeClr val="accent3">
                    <a:lumMod val="75000"/>
                  </a:schemeClr>
                </a:solidFill>
                <a:effectLst/>
                <a:latin typeface="Titillium Web" panose="00000500000000000000" pitchFamily="2" charset="0"/>
              </a:rPr>
              <a:t>Benefits of community collaboration in dataset creation.</a:t>
            </a:r>
          </a:p>
          <a:p>
            <a:pPr algn="just">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Future Directions in Dataset Development: </a:t>
            </a:r>
            <a:r>
              <a:rPr lang="en-GB" sz="2400" b="0" i="0" dirty="0">
                <a:solidFill>
                  <a:schemeClr val="accent3">
                    <a:lumMod val="75000"/>
                  </a:schemeClr>
                </a:solidFill>
                <a:effectLst/>
                <a:latin typeface="Titillium Web" panose="00000500000000000000" pitchFamily="2" charset="0"/>
              </a:rPr>
              <a:t>Advancements in annotation tools and collaborative dataset creation efforts for improving dataset quality and diversity.</a:t>
            </a:r>
          </a:p>
          <a:p>
            <a:pPr algn="just"/>
            <a:endParaRPr lang="en-US" b="1" dirty="0">
              <a:solidFill>
                <a:schemeClr val="accent3">
                  <a:lumMod val="75000"/>
                </a:schemeClr>
              </a:solidFill>
              <a:latin typeface="Titillium Web" panose="00000500000000000000" pitchFamily="2" charset="0"/>
            </a:endParaRPr>
          </a:p>
        </p:txBody>
      </p:sp>
      <p:sp>
        <p:nvSpPr>
          <p:cNvPr id="4" name="Slide Number Placeholder 3">
            <a:extLst>
              <a:ext uri="{FF2B5EF4-FFF2-40B4-BE49-F238E27FC236}">
                <a16:creationId xmlns:a16="http://schemas.microsoft.com/office/drawing/2014/main" id="{7A962AEB-16CE-FEBD-8A0B-8D931A04A4B0}"/>
              </a:ext>
            </a:extLst>
          </p:cNvPr>
          <p:cNvSpPr>
            <a:spLocks noGrp="1"/>
          </p:cNvSpPr>
          <p:nvPr>
            <p:ph type="sldNum" sz="quarter" idx="11"/>
          </p:nvPr>
        </p:nvSpPr>
        <p:spPr>
          <a:xfrm>
            <a:off x="451104" y="6019800"/>
            <a:ext cx="412522" cy="33527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b="0" i="0" u="none" strike="noStrike" kern="1200" cap="all" spc="200" normalizeH="0" baseline="0" noProof="0" smtClean="0">
                <a:ln>
                  <a:noFill/>
                </a:ln>
                <a:solidFill>
                  <a:schemeClr val="accent3">
                    <a:lumMod val="7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137</a:t>
            </a:fld>
            <a:endParaRPr kumimoji="0" lang="en-US" sz="1100" b="0" i="0" u="none" strike="noStrike" kern="1200" cap="all" spc="200" normalizeH="0" baseline="0" noProof="0" dirty="0">
              <a:ln>
                <a:noFill/>
              </a:ln>
              <a:solidFill>
                <a:schemeClr val="accent3">
                  <a:lumMod val="75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D6624295-5CA4-78F9-F8AE-0A9AB39A82F6}"/>
              </a:ext>
            </a:extLst>
          </p:cNvPr>
          <p:cNvSpPr>
            <a:spLocks noGrp="1"/>
          </p:cNvSpPr>
          <p:nvPr>
            <p:ph type="ftr" sz="quarter" idx="12"/>
          </p:nvPr>
        </p:nvSpPr>
        <p:spPr>
          <a:xfrm rot="16200000">
            <a:off x="-818953" y="970335"/>
            <a:ext cx="2937396" cy="36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all" spc="100" normalizeH="0" baseline="0" noProof="0" dirty="0">
                <a:ln>
                  <a:noFill/>
                </a:ln>
                <a:solidFill>
                  <a:schemeClr val="accent3">
                    <a:lumMod val="75000"/>
                  </a:schemeClr>
                </a:solidFill>
                <a:effectLst/>
                <a:uLnTx/>
                <a:uFillTx/>
                <a:latin typeface="Posterama" panose="020B0504020200020000" pitchFamily="34" charset="0"/>
                <a:ea typeface="+mn-ea"/>
                <a:cs typeface="+mn-cs"/>
              </a:rPr>
              <a:t>Traffic Sign recognition</a:t>
            </a:r>
          </a:p>
        </p:txBody>
      </p:sp>
      <p:cxnSp>
        <p:nvCxnSpPr>
          <p:cNvPr id="6" name="Straight Connector 5">
            <a:extLst>
              <a:ext uri="{FF2B5EF4-FFF2-40B4-BE49-F238E27FC236}">
                <a16:creationId xmlns:a16="http://schemas.microsoft.com/office/drawing/2014/main" id="{541FD4DD-8633-1EB6-D7C0-C6B7B699E99F}"/>
              </a:ext>
            </a:extLst>
          </p:cNvPr>
          <p:cNvCxnSpPr/>
          <p:nvPr/>
        </p:nvCxnSpPr>
        <p:spPr>
          <a:xfrm>
            <a:off x="989755" y="1209368"/>
            <a:ext cx="1523999" cy="0"/>
          </a:xfrm>
          <a:prstGeom prst="line">
            <a:avLst/>
          </a:prstGeom>
          <a:ln w="381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366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5B1A-FDB1-4097-25DD-00FF875D4C50}"/>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b="1" i="0" kern="1200" dirty="0">
                <a:solidFill>
                  <a:schemeClr val="accent3">
                    <a:lumMod val="75000"/>
                  </a:schemeClr>
                </a:solidFill>
                <a:effectLst/>
                <a:latin typeface="Titillium Web" panose="00000500000000000000" pitchFamily="2" charset="0"/>
              </a:rPr>
              <a:t>Preprocessing Steps for Real-time Applications</a:t>
            </a:r>
            <a:endParaRPr lang="en-US" sz="3200" b="1" kern="1200" dirty="0">
              <a:solidFill>
                <a:schemeClr val="accent3">
                  <a:lumMod val="75000"/>
                </a:schemeClr>
              </a:solidFill>
              <a:latin typeface="Titillium Web" panose="00000500000000000000" pitchFamily="2" charset="0"/>
            </a:endParaRPr>
          </a:p>
        </p:txBody>
      </p:sp>
      <p:sp>
        <p:nvSpPr>
          <p:cNvPr id="10" name="TextBox 9">
            <a:extLst>
              <a:ext uri="{FF2B5EF4-FFF2-40B4-BE49-F238E27FC236}">
                <a16:creationId xmlns:a16="http://schemas.microsoft.com/office/drawing/2014/main" id="{6DD517A9-657C-87AB-013C-68344F1A9832}"/>
              </a:ext>
            </a:extLst>
          </p:cNvPr>
          <p:cNvSpPr txBox="1"/>
          <p:nvPr/>
        </p:nvSpPr>
        <p:spPr>
          <a:xfrm>
            <a:off x="612351" y="2533476"/>
            <a:ext cx="3998782" cy="4324524"/>
          </a:xfrm>
          <a:prstGeom prst="rect">
            <a:avLst/>
          </a:prstGeom>
        </p:spPr>
        <p:txBody>
          <a:bodyPr vert="horz" lIns="91440" tIns="45720" rIns="91440" bIns="45720" rtlCol="0" anchor="t">
            <a:normAutofit/>
          </a:bodyPr>
          <a:lstStyle/>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Input Acquisition: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Obtain input frames from the camera.</a:t>
            </a:r>
          </a:p>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Resize &amp; Normalize: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Resize frames to model-compatible dimensions and normalize pixel values for standardized input.</a:t>
            </a:r>
          </a:p>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Optional Data Augmentation: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Apply random transformations for data diversity.</a:t>
            </a:r>
          </a:p>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Convert to Tensor: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Transform preprocessed images into tensors.</a:t>
            </a:r>
          </a:p>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Optional Batching: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Group processed frames for parallel processing.</a:t>
            </a:r>
          </a:p>
        </p:txBody>
      </p:sp>
      <p:pic>
        <p:nvPicPr>
          <p:cNvPr id="3" name="Picture 2" descr="A diagram of a process&#10;&#10;Description automatically generated">
            <a:extLst>
              <a:ext uri="{FF2B5EF4-FFF2-40B4-BE49-F238E27FC236}">
                <a16:creationId xmlns:a16="http://schemas.microsoft.com/office/drawing/2014/main" id="{C512A0F8-E18C-F564-D116-419E2B6D37D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87671" y="1492892"/>
            <a:ext cx="6945929" cy="4219650"/>
          </a:xfrm>
          <a:prstGeom prst="rect">
            <a:avLst/>
          </a:prstGeom>
        </p:spPr>
      </p:pic>
      <p:grpSp>
        <p:nvGrpSpPr>
          <p:cNvPr id="48" name="Group 4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49" name="Rectangle 48">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1" name="Straight Connector 10">
            <a:extLst>
              <a:ext uri="{FF2B5EF4-FFF2-40B4-BE49-F238E27FC236}">
                <a16:creationId xmlns:a16="http://schemas.microsoft.com/office/drawing/2014/main" id="{67B40E1E-8B63-505D-5C3F-28126FDD4390}"/>
              </a:ext>
            </a:extLst>
          </p:cNvPr>
          <p:cNvCxnSpPr/>
          <p:nvPr/>
        </p:nvCxnSpPr>
        <p:spPr>
          <a:xfrm>
            <a:off x="4746171" y="741391"/>
            <a:ext cx="0" cy="523991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591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 calcmode="lin" valueType="num">
                                      <p:cBhvr additive="base">
                                        <p:cTn id="17"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 calcmode="lin" valueType="num">
                                      <p:cBhvr additive="base">
                                        <p:cTn id="23" dur="2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 calcmode="lin" valueType="num">
                                      <p:cBhvr additive="base">
                                        <p:cTn id="29" dur="25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 calcmode="lin" valueType="num">
                                      <p:cBhvr additive="base">
                                        <p:cTn id="35" dur="25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 calcmode="lin" valueType="num">
                                      <p:cBhvr additive="base">
                                        <p:cTn id="41" dur="25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0B07A7-6E3D-87DC-6641-C4DCBA7438D9}"/>
              </a:ext>
            </a:extLst>
          </p:cNvPr>
          <p:cNvSpPr/>
          <p:nvPr/>
        </p:nvSpPr>
        <p:spPr>
          <a:xfrm>
            <a:off x="556394" y="197180"/>
            <a:ext cx="4347395" cy="723174"/>
          </a:xfrm>
          <a:prstGeom prst="rect">
            <a:avLst/>
          </a:prstGeom>
          <a:solidFill>
            <a:schemeClr val="tx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25A"/>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3A4B5E-B1E9-A354-F22B-86579357341D}"/>
              </a:ext>
            </a:extLst>
          </p:cNvPr>
          <p:cNvSpPr>
            <a:spLocks noGrp="1"/>
          </p:cNvSpPr>
          <p:nvPr>
            <p:ph type="title"/>
          </p:nvPr>
        </p:nvSpPr>
        <p:spPr>
          <a:xfrm>
            <a:off x="567103" y="-821566"/>
            <a:ext cx="6093068" cy="1704595"/>
          </a:xfrm>
        </p:spPr>
        <p:txBody>
          <a:bodyPr/>
          <a:lstStyle/>
          <a:p>
            <a:r>
              <a:rPr lang="en-US" sz="3200" b="1" i="0" kern="1200" dirty="0">
                <a:solidFill>
                  <a:schemeClr val="bg1"/>
                </a:solidFill>
                <a:effectLst/>
                <a:latin typeface="Titillium Web" panose="00000500000000000000" pitchFamily="2" charset="0"/>
              </a:rPr>
              <a:t>Alerts and Notifications</a:t>
            </a:r>
            <a:endParaRPr lang="en-US" dirty="0">
              <a:solidFill>
                <a:schemeClr val="bg1"/>
              </a:solidFill>
              <a:latin typeface="Titillium Web" panose="00000500000000000000" pitchFamily="2" charset="0"/>
            </a:endParaRPr>
          </a:p>
        </p:txBody>
      </p:sp>
      <p:sp>
        <p:nvSpPr>
          <p:cNvPr id="5" name="TextBox 4">
            <a:extLst>
              <a:ext uri="{FF2B5EF4-FFF2-40B4-BE49-F238E27FC236}">
                <a16:creationId xmlns:a16="http://schemas.microsoft.com/office/drawing/2014/main" id="{EFDAE07A-DFA7-BD7D-6A76-25FCB33D41CF}"/>
              </a:ext>
            </a:extLst>
          </p:cNvPr>
          <p:cNvSpPr txBox="1"/>
          <p:nvPr/>
        </p:nvSpPr>
        <p:spPr>
          <a:xfrm>
            <a:off x="567103" y="987425"/>
            <a:ext cx="609306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Alerts and Action Mechanism:</a:t>
            </a:r>
          </a:p>
        </p:txBody>
      </p:sp>
      <p:sp>
        <p:nvSpPr>
          <p:cNvPr id="6" name="TextBox 5">
            <a:extLst>
              <a:ext uri="{FF2B5EF4-FFF2-40B4-BE49-F238E27FC236}">
                <a16:creationId xmlns:a16="http://schemas.microsoft.com/office/drawing/2014/main" id="{0BB01DAC-B4AD-7B28-F711-9D494A12C426}"/>
              </a:ext>
            </a:extLst>
          </p:cNvPr>
          <p:cNvSpPr txBox="1"/>
          <p:nvPr/>
        </p:nvSpPr>
        <p:spPr>
          <a:xfrm>
            <a:off x="567103" y="1510645"/>
            <a:ext cx="609306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The system responds to different traffic signs, e.g., alerting the driver if a speed sign is detected and the vehicle is moving above the limit, aiming to prevent accidents and improve road safety.</a:t>
            </a:r>
          </a:p>
        </p:txBody>
      </p:sp>
      <p:sp>
        <p:nvSpPr>
          <p:cNvPr id="7" name="TextBox 6">
            <a:extLst>
              <a:ext uri="{FF2B5EF4-FFF2-40B4-BE49-F238E27FC236}">
                <a16:creationId xmlns:a16="http://schemas.microsoft.com/office/drawing/2014/main" id="{67FC5474-13C6-38BA-4DF2-C9BDBCD9A2D3}"/>
              </a:ext>
            </a:extLst>
          </p:cNvPr>
          <p:cNvSpPr txBox="1"/>
          <p:nvPr/>
        </p:nvSpPr>
        <p:spPr>
          <a:xfrm>
            <a:off x="567103" y="2891469"/>
            <a:ext cx="60930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Benefits of the System:</a:t>
            </a:r>
          </a:p>
        </p:txBody>
      </p:sp>
      <p:sp>
        <p:nvSpPr>
          <p:cNvPr id="8" name="TextBox 7">
            <a:extLst>
              <a:ext uri="{FF2B5EF4-FFF2-40B4-BE49-F238E27FC236}">
                <a16:creationId xmlns:a16="http://schemas.microsoft.com/office/drawing/2014/main" id="{9B583BAB-CB57-8291-8024-3D0722310BE3}"/>
              </a:ext>
            </a:extLst>
          </p:cNvPr>
          <p:cNvSpPr txBox="1"/>
          <p:nvPr/>
        </p:nvSpPr>
        <p:spPr>
          <a:xfrm>
            <a:off x="837885" y="3355558"/>
            <a:ext cx="4075235"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Early detection of potential hazards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real-time feedback for driver adjustments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overall improvement in road safety.</a:t>
            </a:r>
          </a:p>
        </p:txBody>
      </p:sp>
      <p:grpSp>
        <p:nvGrpSpPr>
          <p:cNvPr id="3" name="Group 2">
            <a:extLst>
              <a:ext uri="{FF2B5EF4-FFF2-40B4-BE49-F238E27FC236}">
                <a16:creationId xmlns:a16="http://schemas.microsoft.com/office/drawing/2014/main" id="{5DB2C3BF-B5FC-3028-B6B2-AD647A26CE99}"/>
              </a:ext>
            </a:extLst>
          </p:cNvPr>
          <p:cNvGrpSpPr/>
          <p:nvPr/>
        </p:nvGrpSpPr>
        <p:grpSpPr>
          <a:xfrm>
            <a:off x="5650731" y="2720843"/>
            <a:ext cx="7777305" cy="3341118"/>
            <a:chOff x="5650731" y="2720843"/>
            <a:chExt cx="7777305" cy="3341118"/>
          </a:xfrm>
        </p:grpSpPr>
        <p:pic>
          <p:nvPicPr>
            <p:cNvPr id="9" name="Picture 8">
              <a:extLst>
                <a:ext uri="{FF2B5EF4-FFF2-40B4-BE49-F238E27FC236}">
                  <a16:creationId xmlns:a16="http://schemas.microsoft.com/office/drawing/2014/main" id="{E78A415A-11C1-355E-0FA9-959DBF483C85}"/>
                </a:ext>
              </a:extLst>
            </p:cNvPr>
            <p:cNvPicPr>
              <a:picLocks noChangeAspect="1"/>
            </p:cNvPicPr>
            <p:nvPr/>
          </p:nvPicPr>
          <p:blipFill>
            <a:blip r:embed="rId2"/>
            <a:stretch>
              <a:fillRect/>
            </a:stretch>
          </p:blipFill>
          <p:spPr>
            <a:xfrm>
              <a:off x="6211754" y="2720843"/>
              <a:ext cx="1350902" cy="1350902"/>
            </a:xfrm>
            <a:prstGeom prst="rect">
              <a:avLst/>
            </a:prstGeom>
          </p:spPr>
        </p:pic>
        <p:sp>
          <p:nvSpPr>
            <p:cNvPr id="10" name="TextBox 9">
              <a:extLst>
                <a:ext uri="{FF2B5EF4-FFF2-40B4-BE49-F238E27FC236}">
                  <a16:creationId xmlns:a16="http://schemas.microsoft.com/office/drawing/2014/main" id="{DF332859-6DA0-B751-8947-1E8AB8A6B7BA}"/>
                </a:ext>
              </a:extLst>
            </p:cNvPr>
            <p:cNvSpPr txBox="1"/>
            <p:nvPr/>
          </p:nvSpPr>
          <p:spPr>
            <a:xfrm>
              <a:off x="5650731" y="4234760"/>
              <a:ext cx="15852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Sign Name</a:t>
              </a:r>
            </a:p>
          </p:txBody>
        </p:sp>
        <p:sp>
          <p:nvSpPr>
            <p:cNvPr id="11" name="TextBox 10">
              <a:extLst>
                <a:ext uri="{FF2B5EF4-FFF2-40B4-BE49-F238E27FC236}">
                  <a16:creationId xmlns:a16="http://schemas.microsoft.com/office/drawing/2014/main" id="{5BA32E2D-52B7-3C91-24F7-BE88E993BB9F}"/>
                </a:ext>
              </a:extLst>
            </p:cNvPr>
            <p:cNvSpPr txBox="1"/>
            <p:nvPr/>
          </p:nvSpPr>
          <p:spPr>
            <a:xfrm>
              <a:off x="5650731" y="4663120"/>
              <a:ext cx="15852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2">
                      <a:lumMod val="25000"/>
                    </a:schemeClr>
                  </a:solidFill>
                  <a:effectLst/>
                  <a:uLnTx/>
                  <a:uFillTx/>
                  <a:latin typeface="Titillium Web" panose="00000500000000000000" pitchFamily="2" charset="0"/>
                  <a:ea typeface="Times New Roman" panose="02020603050405020304" pitchFamily="18" charset="0"/>
                </a:rPr>
                <a:t>Sign Type</a:t>
              </a:r>
              <a:endParaRPr kumimoji="0" lang="en-GB"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endParaRPr>
            </a:p>
          </p:txBody>
        </p:sp>
        <p:sp>
          <p:nvSpPr>
            <p:cNvPr id="12" name="TextBox 11">
              <a:extLst>
                <a:ext uri="{FF2B5EF4-FFF2-40B4-BE49-F238E27FC236}">
                  <a16:creationId xmlns:a16="http://schemas.microsoft.com/office/drawing/2014/main" id="{A1C6E89B-31FA-DB26-38D6-0C2338ECB2BC}"/>
                </a:ext>
              </a:extLst>
            </p:cNvPr>
            <p:cNvSpPr txBox="1"/>
            <p:nvPr/>
          </p:nvSpPr>
          <p:spPr>
            <a:xfrm>
              <a:off x="7044822" y="4657476"/>
              <a:ext cx="60930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0" cap="none" spc="0" normalizeH="0" baseline="0" noProof="0" dirty="0">
                  <a:ln>
                    <a:noFill/>
                  </a:ln>
                  <a:solidFill>
                    <a:schemeClr val="tx2">
                      <a:lumMod val="25000"/>
                    </a:schemeClr>
                  </a:solidFill>
                  <a:effectLst/>
                  <a:uLnTx/>
                  <a:uFillTx/>
                  <a:latin typeface="Titillium Web" panose="00000500000000000000" pitchFamily="2" charset="0"/>
                  <a:ea typeface="Times New Roman" panose="02020603050405020304" pitchFamily="18" charset="0"/>
                </a:rPr>
                <a:t>Regulatory</a:t>
              </a:r>
              <a:endParaRPr kumimoji="0" lang="en-GB" sz="1800" i="0" u="none" strike="noStrike" kern="1200" cap="none" spc="0" normalizeH="0" baseline="0" noProof="0" dirty="0">
                <a:ln>
                  <a:noFill/>
                </a:ln>
                <a:solidFill>
                  <a:schemeClr val="tx2">
                    <a:lumMod val="25000"/>
                  </a:schemeClr>
                </a:solidFill>
                <a:effectLst/>
                <a:uLnTx/>
                <a:uFillTx/>
                <a:latin typeface="Titillium Web" panose="00000500000000000000" pitchFamily="2" charset="0"/>
              </a:endParaRPr>
            </a:p>
          </p:txBody>
        </p:sp>
        <p:sp>
          <p:nvSpPr>
            <p:cNvPr id="13" name="TextBox 12">
              <a:extLst>
                <a:ext uri="{FF2B5EF4-FFF2-40B4-BE49-F238E27FC236}">
                  <a16:creationId xmlns:a16="http://schemas.microsoft.com/office/drawing/2014/main" id="{84771FC4-B718-EDED-BB1E-32A4510D67CA}"/>
                </a:ext>
              </a:extLst>
            </p:cNvPr>
            <p:cNvSpPr txBox="1"/>
            <p:nvPr/>
          </p:nvSpPr>
          <p:spPr>
            <a:xfrm>
              <a:off x="7044822" y="4242329"/>
              <a:ext cx="63832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No Parking</a:t>
              </a:r>
            </a:p>
          </p:txBody>
        </p:sp>
        <p:sp>
          <p:nvSpPr>
            <p:cNvPr id="14" name="TextBox 13">
              <a:extLst>
                <a:ext uri="{FF2B5EF4-FFF2-40B4-BE49-F238E27FC236}">
                  <a16:creationId xmlns:a16="http://schemas.microsoft.com/office/drawing/2014/main" id="{00E54BA0-8FAC-AFB5-EBB3-9CDB0F62D972}"/>
                </a:ext>
              </a:extLst>
            </p:cNvPr>
            <p:cNvSpPr txBox="1"/>
            <p:nvPr/>
          </p:nvSpPr>
          <p:spPr>
            <a:xfrm>
              <a:off x="5650731" y="5078267"/>
              <a:ext cx="66469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2">
                      <a:lumMod val="50000"/>
                    </a:schemeClr>
                  </a:solidFill>
                  <a:effectLst/>
                  <a:uLnTx/>
                  <a:uFillTx/>
                  <a:latin typeface="Titillium Web" panose="00000500000000000000" pitchFamily="2" charset="0"/>
                  <a:ea typeface="Times New Roman" panose="02020603050405020304" pitchFamily="18" charset="0"/>
                </a:rPr>
                <a:t>Description</a:t>
              </a:r>
              <a:endParaRPr kumimoji="0" lang="en-GB" sz="1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sp>
          <p:nvSpPr>
            <p:cNvPr id="15" name="TextBox 14">
              <a:extLst>
                <a:ext uri="{FF2B5EF4-FFF2-40B4-BE49-F238E27FC236}">
                  <a16:creationId xmlns:a16="http://schemas.microsoft.com/office/drawing/2014/main" id="{EBEC915D-B4D0-7DD9-0486-546135E0936E}"/>
                </a:ext>
              </a:extLst>
            </p:cNvPr>
            <p:cNvSpPr txBox="1"/>
            <p:nvPr/>
          </p:nvSpPr>
          <p:spPr>
            <a:xfrm>
              <a:off x="5650731" y="5415630"/>
              <a:ext cx="42384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2">
                      <a:lumMod val="10000"/>
                    </a:schemeClr>
                  </a:solidFill>
                  <a:effectLst/>
                  <a:uLnTx/>
                  <a:uFillTx/>
                  <a:latin typeface="Titillium Web" panose="00000500000000000000" pitchFamily="2" charset="0"/>
                </a:rPr>
                <a:t>Regulatory sign indicating parking is not allowed.</a:t>
              </a:r>
            </a:p>
          </p:txBody>
        </p:sp>
        <p:sp>
          <p:nvSpPr>
            <p:cNvPr id="16" name="TextBox 15">
              <a:extLst>
                <a:ext uri="{FF2B5EF4-FFF2-40B4-BE49-F238E27FC236}">
                  <a16:creationId xmlns:a16="http://schemas.microsoft.com/office/drawing/2014/main" id="{A7A3C12A-095F-1F66-CBBD-E66EFC93FD9C}"/>
                </a:ext>
              </a:extLst>
            </p:cNvPr>
            <p:cNvSpPr txBox="1"/>
            <p:nvPr/>
          </p:nvSpPr>
          <p:spPr>
            <a:xfrm>
              <a:off x="9889138" y="2905512"/>
              <a:ext cx="186836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Model Action/</a:t>
              </a:r>
              <a:endParaRPr kumimoji="0" lang="ar-EG"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Alert</a:t>
              </a:r>
            </a:p>
          </p:txBody>
        </p:sp>
        <p:sp>
          <p:nvSpPr>
            <p:cNvPr id="17" name="TextBox 16">
              <a:extLst>
                <a:ext uri="{FF2B5EF4-FFF2-40B4-BE49-F238E27FC236}">
                  <a16:creationId xmlns:a16="http://schemas.microsoft.com/office/drawing/2014/main" id="{508B2090-6322-6CF7-44E7-A5911B906103}"/>
                </a:ext>
              </a:extLst>
            </p:cNvPr>
            <p:cNvSpPr txBox="1"/>
            <p:nvPr/>
          </p:nvSpPr>
          <p:spPr>
            <a:xfrm>
              <a:off x="9889138" y="3800000"/>
              <a:ext cx="177915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Display alert for parking violation.</a:t>
              </a:r>
            </a:p>
          </p:txBody>
        </p:sp>
        <p:sp>
          <p:nvSpPr>
            <p:cNvPr id="18" name="Arrow: Right 17">
              <a:extLst>
                <a:ext uri="{FF2B5EF4-FFF2-40B4-BE49-F238E27FC236}">
                  <a16:creationId xmlns:a16="http://schemas.microsoft.com/office/drawing/2014/main" id="{9D38C2D6-6169-6F3F-29CB-562F02CBDE1A}"/>
                </a:ext>
              </a:extLst>
            </p:cNvPr>
            <p:cNvSpPr/>
            <p:nvPr/>
          </p:nvSpPr>
          <p:spPr>
            <a:xfrm>
              <a:off x="8050446" y="3044011"/>
              <a:ext cx="1350902" cy="369332"/>
            </a:xfrm>
            <a:prstGeom prst="rightArrow">
              <a:avLst/>
            </a:prstGeom>
            <a:solidFill>
              <a:schemeClr val="tx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3824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ppt_x"/>
                                          </p:val>
                                        </p:tav>
                                        <p:tav tm="100000">
                                          <p:val>
                                            <p:strVal val="#ppt_x"/>
                                          </p:val>
                                        </p:tav>
                                      </p:tavLst>
                                    </p:anim>
                                    <p:anim calcmode="lin" valueType="num">
                                      <p:cBhvr additive="base">
                                        <p:cTn id="19"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250" fill="hold"/>
                                        <p:tgtEl>
                                          <p:spTgt spid="3"/>
                                        </p:tgtEl>
                                        <p:attrNameLst>
                                          <p:attrName>ppt_x</p:attrName>
                                        </p:attrNameLst>
                                      </p:cBhvr>
                                      <p:tavLst>
                                        <p:tav tm="0">
                                          <p:val>
                                            <p:strVal val="#ppt_x"/>
                                          </p:val>
                                        </p:tav>
                                        <p:tav tm="100000">
                                          <p:val>
                                            <p:strVal val="#ppt_x"/>
                                          </p:val>
                                        </p:tav>
                                      </p:tavLst>
                                    </p:anim>
                                    <p:anim calcmode="lin" valueType="num">
                                      <p:cBhvr additive="base">
                                        <p:cTn id="25"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 calcmode="lin" valueType="num">
                                      <p:cBhvr additive="base">
                                        <p:cTn id="36"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xEl>
                                              <p:pRg st="1" end="1"/>
                                            </p:txEl>
                                          </p:spTgt>
                                        </p:tgtEl>
                                        <p:attrNameLst>
                                          <p:attrName>style.visibility</p:attrName>
                                        </p:attrNameLst>
                                      </p:cBhvr>
                                      <p:to>
                                        <p:strVal val="visible"/>
                                      </p:to>
                                    </p:set>
                                    <p:anim calcmode="lin" valueType="num">
                                      <p:cBhvr additive="base">
                                        <p:cTn id="42" dur="25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
                                            <p:txEl>
                                              <p:pRg st="2" end="2"/>
                                            </p:txEl>
                                          </p:spTgt>
                                        </p:tgtEl>
                                        <p:attrNameLst>
                                          <p:attrName>style.visibility</p:attrName>
                                        </p:attrNameLst>
                                      </p:cBhvr>
                                      <p:to>
                                        <p:strVal val="visible"/>
                                      </p:to>
                                    </p:set>
                                    <p:anim calcmode="lin" valueType="num">
                                      <p:cBhvr additive="base">
                                        <p:cTn id="48" dur="25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49" dur="25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64CB5-D544-AFAF-B01D-EE1B215B677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9663682-0400-2976-D4FF-FC5EC4D0143F}"/>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71C0E977-65DB-ADCA-BC62-FCCA69518C5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20DF9DD9-2449-FBBB-999D-C960CD4FCCBA}"/>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DD390AFD-09E3-7D9F-776A-DFAB19E17428}"/>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D1BCCD7C-ADDE-6078-4920-5040EDF95B94}"/>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D9D214E4-A0E3-0F1C-9B97-F893B1571E30}"/>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E6D28EF8-3BAB-902C-0725-0DD758F859AE}"/>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A70E9287-B7F2-466C-335C-BB7B2E2A782E}"/>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4F8D1050-9AC4-9518-DD69-B92E7FB3E956}"/>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7176ADA0-33E9-23E6-0EF8-BD4C4327AAA6}"/>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D2AE9205-C42D-41FC-044D-BF57C9BF2AE5}"/>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D2AE9205-C42D-41FC-044D-BF57C9BF2AE5}"/>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B6D2D43C-8669-0C8E-01E7-978B991C7D05}"/>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B6D2D43C-8669-0C8E-01E7-978B991C7D05}"/>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191B5EB6-875D-B858-2F92-9F9724D3B511}"/>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191B5EB6-875D-B858-2F92-9F9724D3B511}"/>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3ADB5967-E6D5-6195-86B6-7D2E04BEBEEF}"/>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3ADB5967-E6D5-6195-86B6-7D2E04BEBEEF}"/>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C25153AA-7E69-6EE1-9C0F-B26AB1996F4F}"/>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C25153AA-7E69-6EE1-9C0F-B26AB1996F4F}"/>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136D720B-AB6C-D066-D18A-44836C36E286}"/>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0" action="ppaction://hlinksldjump"/>
                <a:extLst>
                  <a:ext uri="{FF2B5EF4-FFF2-40B4-BE49-F238E27FC236}">
                    <a16:creationId xmlns:a16="http://schemas.microsoft.com/office/drawing/2014/main" id="{136D720B-AB6C-D066-D18A-44836C36E286}"/>
                  </a:ext>
                </a:extLst>
              </p:cNvPr>
              <p:cNvPicPr>
                <a:picLocks noGrp="1" noRot="1" noChangeAspect="1" noMove="1" noResize="1" noEditPoints="1" noAdjustHandles="1" noChangeArrowheads="1" noChangeShapeType="1"/>
              </p:cNvPicPr>
              <p:nvPr/>
            </p:nvPicPr>
            <p:blipFill>
              <a:blip r:embed="rId21"/>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375C6C5-7369-9E12-BDE1-46B43636E832}"/>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2"/>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6" name="Slide Zoom 5">
                <a:hlinkClick r:id="rId23" action="ppaction://hlinksldjump"/>
                <a:extLst>
                  <a:ext uri="{FF2B5EF4-FFF2-40B4-BE49-F238E27FC236}">
                    <a16:creationId xmlns:a16="http://schemas.microsoft.com/office/drawing/2014/main" id="{A375C6C5-7369-9E12-BDE1-46B43636E832}"/>
                  </a:ext>
                </a:extLst>
              </p:cNvPr>
              <p:cNvPicPr>
                <a:picLocks noGrp="1" noRot="1" noChangeAspect="1" noMove="1" noResize="1" noEditPoints="1" noAdjustHandles="1" noChangeArrowheads="1" noChangeShapeType="1"/>
              </p:cNvPicPr>
              <p:nvPr/>
            </p:nvPicPr>
            <p:blipFill>
              <a:blip r:embed="rId24"/>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276124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6F5D-136E-1469-6E33-7799ADA4635A}"/>
              </a:ext>
            </a:extLst>
          </p:cNvPr>
          <p:cNvSpPr>
            <a:spLocks noGrp="1"/>
          </p:cNvSpPr>
          <p:nvPr>
            <p:ph type="title"/>
          </p:nvPr>
        </p:nvSpPr>
        <p:spPr>
          <a:xfrm>
            <a:off x="1094899" y="654050"/>
            <a:ext cx="8056567" cy="736045"/>
          </a:xfrm>
        </p:spPr>
        <p:txBody>
          <a:bodyPr/>
          <a:lstStyle/>
          <a:p>
            <a:r>
              <a:rPr lang="en-US" sz="3200" b="1" i="0" kern="1200" dirty="0">
                <a:solidFill>
                  <a:srgbClr val="00425A"/>
                </a:solidFill>
                <a:effectLst/>
                <a:latin typeface="Titillium Web" panose="00000500000000000000" pitchFamily="2" charset="0"/>
                <a:cs typeface="+mj-cs"/>
              </a:rPr>
              <a:t>Experimental Results</a:t>
            </a:r>
            <a:endParaRPr lang="en-US" dirty="0">
              <a:solidFill>
                <a:srgbClr val="00425A"/>
              </a:solidFill>
              <a:latin typeface="Titillium Web" panose="00000500000000000000" pitchFamily="2" charset="0"/>
            </a:endParaRPr>
          </a:p>
        </p:txBody>
      </p:sp>
      <p:sp>
        <p:nvSpPr>
          <p:cNvPr id="4" name="Text Placeholder 3">
            <a:extLst>
              <a:ext uri="{FF2B5EF4-FFF2-40B4-BE49-F238E27FC236}">
                <a16:creationId xmlns:a16="http://schemas.microsoft.com/office/drawing/2014/main" id="{6AF366AE-FB42-8040-F7DD-03D5A051045F}"/>
              </a:ext>
            </a:extLst>
          </p:cNvPr>
          <p:cNvSpPr>
            <a:spLocks noGrp="1"/>
          </p:cNvSpPr>
          <p:nvPr>
            <p:ph type="body" sz="half" idx="2"/>
          </p:nvPr>
        </p:nvSpPr>
        <p:spPr>
          <a:xfrm>
            <a:off x="1094899" y="1635369"/>
            <a:ext cx="8199572" cy="4568581"/>
          </a:xfrm>
        </p:spPr>
        <p:txBody>
          <a:bodyPr/>
          <a:lstStyle/>
          <a:p>
            <a:pPr marR="0" lvl="0" algn="just" defTabSz="914400" rtl="0" eaLnBrk="1" fontAlgn="auto" latinLnBrk="0" hangingPunct="1">
              <a:lnSpc>
                <a:spcPct val="100000"/>
              </a:lnSpc>
              <a:spcBef>
                <a:spcPts val="1000"/>
              </a:spcBef>
              <a:spcAft>
                <a:spcPts val="0"/>
              </a:spcAft>
              <a:buClrTx/>
              <a:buSzTx/>
              <a:tabLst/>
              <a:defRPr/>
            </a:pP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Evaluation Metrics for AI Model Performance: </a:t>
            </a:r>
            <a:endParaRPr kumimoji="0" lang="ar-EG" sz="1800" b="1" i="0" u="none" strike="noStrike" kern="1200" cap="none" spc="0" normalizeH="0" baseline="0" noProof="0" dirty="0">
              <a:ln>
                <a:noFill/>
              </a:ln>
              <a:solidFill>
                <a:srgbClr val="00425A"/>
              </a:solidFill>
              <a:effectLst/>
              <a:uLnTx/>
              <a:uFillTx/>
              <a:latin typeface="Titillium Web" panose="00000500000000000000" pitchFamily="2" charset="0"/>
            </a:endParaRPr>
          </a:p>
          <a:p>
            <a:pPr marR="0" lvl="0" algn="just" defTabSz="914400" rtl="0" eaLnBrk="1" fontAlgn="auto" latinLnBrk="0" hangingPunct="1">
              <a:lnSpc>
                <a:spcPct val="100000"/>
              </a:lnSpc>
              <a:spcBef>
                <a:spcPts val="1000"/>
              </a:spcBef>
              <a:spcAft>
                <a:spcPts val="0"/>
              </a:spcAft>
              <a:buClrTx/>
              <a:buSzTx/>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Key metrics include True Positive (TP)</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False Positive (FP)</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False Negative (FN)</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Intersection over Union (</a:t>
            </a:r>
            <a:r>
              <a:rPr kumimoji="0" lang="en-GB" sz="1800" b="1" i="0" u="none" strike="noStrike" kern="1200" cap="none" spc="0" normalizeH="0" baseline="0" noProof="0" dirty="0" err="1">
                <a:ln>
                  <a:noFill/>
                </a:ln>
                <a:solidFill>
                  <a:srgbClr val="00425A"/>
                </a:solidFill>
                <a:effectLst/>
                <a:uLnTx/>
                <a:uFillTx/>
                <a:latin typeface="Titillium Web" panose="00000500000000000000" pitchFamily="2" charset="0"/>
              </a:rPr>
              <a:t>IoU</a:t>
            </a: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a:t>
            </a:r>
            <a:r>
              <a:rPr lang="en-US" sz="1800" b="1" kern="0" dirty="0">
                <a:solidFill>
                  <a:srgbClr val="00425A"/>
                </a:solidFill>
                <a:effectLst/>
                <a:latin typeface="Titillium Web" panose="00000500000000000000" pitchFamily="2" charset="0"/>
                <a:ea typeface="Times New Roman" panose="02020603050405020304" pitchFamily="18" charset="0"/>
              </a:rPr>
              <a:t>: </a:t>
            </a:r>
            <a:r>
              <a:rPr lang="en-US" sz="1800" kern="0" dirty="0" err="1">
                <a:solidFill>
                  <a:srgbClr val="00425A"/>
                </a:solidFill>
                <a:effectLst/>
                <a:latin typeface="Titillium Web" panose="00000500000000000000" pitchFamily="2" charset="0"/>
                <a:ea typeface="Times New Roman" panose="02020603050405020304" pitchFamily="18" charset="0"/>
              </a:rPr>
              <a:t>I</a:t>
            </a:r>
            <a:r>
              <a:rPr lang="en-US" sz="1800" kern="0" dirty="0" err="1">
                <a:solidFill>
                  <a:srgbClr val="00425A"/>
                </a:solidFill>
                <a:effectLst/>
                <a:latin typeface="Titillium Web" panose="00000500000000000000" pitchFamily="2" charset="0"/>
                <a:ea typeface="Times New Roman" panose="02020603050405020304" pitchFamily="18" charset="0"/>
                <a:cs typeface="Times New Roman" panose="02020603050405020304" pitchFamily="18" charset="0"/>
              </a:rPr>
              <a:t>oU</a:t>
            </a:r>
            <a:r>
              <a:rPr lang="en-US" sz="1800" kern="0" dirty="0">
                <a:solidFill>
                  <a:srgbClr val="00425A"/>
                </a:solidFill>
                <a:effectLst/>
                <a:latin typeface="Titillium Web" panose="00000500000000000000" pitchFamily="2" charset="0"/>
                <a:ea typeface="Times New Roman" panose="02020603050405020304" pitchFamily="18" charset="0"/>
                <a:cs typeface="Times New Roman" panose="02020603050405020304" pitchFamily="18" charset="0"/>
              </a:rPr>
              <a:t> evaluates the overlap between the ground truth and predictions, ranging from 0 to 1. A score of 1 indicates a perfect overlap.</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Precision</a:t>
            </a:r>
            <a:r>
              <a:rPr kumimoji="0" lang="ar-EG" sz="1800" b="1" i="0" u="none" strike="noStrike" kern="1200" cap="none" spc="0" normalizeH="0" baseline="0" noProof="0" dirty="0">
                <a:ln>
                  <a:noFill/>
                </a:ln>
                <a:solidFill>
                  <a:srgbClr val="00425A"/>
                </a:solidFill>
                <a:effectLst/>
                <a:uLnTx/>
                <a:uFillTx/>
                <a:latin typeface="Titillium Web" panose="00000500000000000000" pitchFamily="2" charset="0"/>
              </a:rPr>
              <a:t>:</a:t>
            </a: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 </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Proportion of correct positive identifications.</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Recall</a:t>
            </a:r>
            <a:r>
              <a:rPr kumimoji="0" lang="ar-EG" sz="1800" b="1" i="0" u="none" strike="noStrike" kern="1200" cap="none" spc="0" normalizeH="0" baseline="0" noProof="0" dirty="0">
                <a:ln>
                  <a:noFill/>
                </a:ln>
                <a:solidFill>
                  <a:srgbClr val="00425A"/>
                </a:solidFill>
                <a:effectLst/>
                <a:uLnTx/>
                <a:uFillTx/>
                <a:latin typeface="Titillium Web" panose="00000500000000000000" pitchFamily="2" charset="0"/>
              </a:rPr>
              <a:t>:</a:t>
            </a:r>
            <a:r>
              <a:rPr kumimoji="0" lang="en-US" sz="1800" b="1" i="0" u="none" strike="noStrike" kern="1200" cap="none" spc="0" normalizeH="0" baseline="0" noProof="0" dirty="0">
                <a:ln>
                  <a:noFill/>
                </a:ln>
                <a:solidFill>
                  <a:srgbClr val="00425A"/>
                </a:solidFill>
                <a:effectLst/>
                <a:uLnTx/>
                <a:uFillTx/>
                <a:latin typeface="Titillium Web" panose="00000500000000000000" pitchFamily="2" charset="0"/>
              </a:rPr>
              <a:t> </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Proportion of actual positives correctly identified.</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Average Precision (AP)</a:t>
            </a:r>
            <a:r>
              <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rPr>
              <a:t>:</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 Evaluated at an </a:t>
            </a:r>
            <a:r>
              <a:rPr kumimoji="0" lang="en-GB" sz="1800" b="0" i="0" u="none" strike="noStrike" kern="1200" cap="none" spc="0" normalizeH="0" baseline="0" noProof="0" dirty="0" err="1">
                <a:ln>
                  <a:noFill/>
                </a:ln>
                <a:solidFill>
                  <a:srgbClr val="00425A"/>
                </a:solidFill>
                <a:effectLst/>
                <a:uLnTx/>
                <a:uFillTx/>
                <a:latin typeface="Titillium Web" panose="00000500000000000000" pitchFamily="2" charset="0"/>
              </a:rPr>
              <a:t>IoU</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 threshold, it represents the area under the precision-recall curve. </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just"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Mean Average Precision (</a:t>
            </a:r>
            <a:r>
              <a:rPr kumimoji="0" lang="en-GB" sz="1800" b="1" i="0" u="none" strike="noStrike" kern="1200" cap="none" spc="0" normalizeH="0" baseline="0" noProof="0" dirty="0" err="1">
                <a:ln>
                  <a:noFill/>
                </a:ln>
                <a:solidFill>
                  <a:srgbClr val="00425A"/>
                </a:solidFill>
                <a:effectLst/>
                <a:uLnTx/>
                <a:uFillTx/>
                <a:latin typeface="Titillium Web" panose="00000500000000000000" pitchFamily="2" charset="0"/>
              </a:rPr>
              <a:t>maP</a:t>
            </a: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 </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For multi-class object detectors, </a:t>
            </a:r>
            <a:r>
              <a:rPr kumimoji="0" lang="en-GB" sz="1800" b="0" i="0" u="none" strike="noStrike" kern="1200" cap="none" spc="0" normalizeH="0" baseline="0" noProof="0" dirty="0" err="1">
                <a:ln>
                  <a:noFill/>
                </a:ln>
                <a:solidFill>
                  <a:srgbClr val="00425A"/>
                </a:solidFill>
                <a:effectLst/>
                <a:uLnTx/>
                <a:uFillTx/>
                <a:latin typeface="Titillium Web" panose="00000500000000000000" pitchFamily="2" charset="0"/>
              </a:rPr>
              <a:t>maP</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 gives the mean AP across all classes. Recent advancements, mainly due to deep learning, have significantly increased </a:t>
            </a:r>
            <a:r>
              <a:rPr kumimoji="0" lang="en-GB" sz="1800" b="0" i="0" u="none" strike="noStrike" kern="1200" cap="none" spc="0" normalizeH="0" baseline="0" noProof="0" dirty="0" err="1">
                <a:ln>
                  <a:noFill/>
                </a:ln>
                <a:solidFill>
                  <a:srgbClr val="00425A"/>
                </a:solidFill>
                <a:effectLst/>
                <a:uLnTx/>
                <a:uFillTx/>
                <a:latin typeface="Titillium Web" panose="00000500000000000000" pitchFamily="2" charset="0"/>
              </a:rPr>
              <a:t>maP</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 from 30% to over 90% in 2018. </a:t>
            </a:r>
          </a:p>
        </p:txBody>
      </p:sp>
      <p:sp>
        <p:nvSpPr>
          <p:cNvPr id="5" name="Slide Number Placeholder 4">
            <a:extLst>
              <a:ext uri="{FF2B5EF4-FFF2-40B4-BE49-F238E27FC236}">
                <a16:creationId xmlns:a16="http://schemas.microsoft.com/office/drawing/2014/main" id="{816D2BEE-834C-588C-4F1A-68EEB1DDA8D8}"/>
              </a:ext>
            </a:extLst>
          </p:cNvPr>
          <p:cNvSpPr>
            <a:spLocks noGrp="1"/>
          </p:cNvSpPr>
          <p:nvPr>
            <p:ph type="sldNum" sz="quarter" idx="11"/>
          </p:nvPr>
        </p:nvSpPr>
        <p:spPr>
          <a:xfrm>
            <a:off x="480755" y="6019800"/>
            <a:ext cx="361696" cy="2997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b="0" i="0" u="none" strike="noStrike" kern="1200" cap="all" spc="200" normalizeH="0" baseline="0" noProof="0" smtClean="0">
                <a:ln>
                  <a:noFill/>
                </a:ln>
                <a:solidFill>
                  <a:srgbClr val="00425A"/>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140</a:t>
            </a:fld>
            <a:endParaRPr kumimoji="0" lang="en-US" b="0" i="0" u="none" strike="noStrike" kern="1200" cap="all" spc="200" normalizeH="0" baseline="0" noProof="0" dirty="0">
              <a:ln>
                <a:noFill/>
              </a:ln>
              <a:solidFill>
                <a:srgbClr val="00425A"/>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51E2BDCA-9D9F-B578-C47B-3605350E4B2F}"/>
              </a:ext>
            </a:extLst>
          </p:cNvPr>
          <p:cNvSpPr>
            <a:spLocks noGrp="1"/>
          </p:cNvSpPr>
          <p:nvPr>
            <p:ph type="ftr" sz="quarter" idx="12"/>
          </p:nvPr>
        </p:nvSpPr>
        <p:spPr>
          <a:xfrm rot="16200000">
            <a:off x="-767759" y="1073209"/>
            <a:ext cx="2850040" cy="21799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all" spc="100" normalizeH="0" baseline="0" noProof="0" dirty="0">
                <a:ln>
                  <a:noFill/>
                </a:ln>
                <a:solidFill>
                  <a:srgbClr val="00425A"/>
                </a:solidFill>
                <a:effectLst/>
                <a:uLnTx/>
                <a:uFillTx/>
                <a:latin typeface="Posterama" panose="020B0504020200020000" pitchFamily="34" charset="0"/>
                <a:ea typeface="+mn-ea"/>
                <a:cs typeface="+mn-cs"/>
              </a:rPr>
              <a:t>TRAFFIC SIGN RECOGNITION</a:t>
            </a:r>
          </a:p>
        </p:txBody>
      </p:sp>
      <p:pic>
        <p:nvPicPr>
          <p:cNvPr id="7" name="Picture 2">
            <a:extLst>
              <a:ext uri="{FF2B5EF4-FFF2-40B4-BE49-F238E27FC236}">
                <a16:creationId xmlns:a16="http://schemas.microsoft.com/office/drawing/2014/main" id="{4F2123F2-784C-EEF7-0290-ADF25DBE1A42}"/>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267524" y="1332473"/>
            <a:ext cx="4640206" cy="167563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CF0B32AA-6E18-C363-5E25-B5120A3DDEDA}"/>
              </a:ext>
            </a:extLst>
          </p:cNvPr>
          <p:cNvCxnSpPr/>
          <p:nvPr/>
        </p:nvCxnSpPr>
        <p:spPr>
          <a:xfrm>
            <a:off x="1094899" y="1441827"/>
            <a:ext cx="1637882"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5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 calcmode="lin" valueType="num">
                                      <p:cBhvr additive="base">
                                        <p:cTn id="41"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 calcmode="lin" valueType="num">
                                      <p:cBhvr additive="base">
                                        <p:cTn id="47" dur="25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 calcmode="lin" valueType="num">
                                      <p:cBhvr additive="base">
                                        <p:cTn id="53" dur="25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anim calcmode="lin" valueType="num">
                                      <p:cBhvr additive="base">
                                        <p:cTn id="59" dur="25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60" dur="25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anim calcmode="lin" valueType="num">
                                      <p:cBhvr additive="base">
                                        <p:cTn id="65" dur="25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6" dur="25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04FCDE-3878-CFF3-9564-92BC1B4AF483}"/>
              </a:ext>
            </a:extLst>
          </p:cNvPr>
          <p:cNvSpPr>
            <a:spLocks noGrp="1"/>
          </p:cNvSpPr>
          <p:nvPr>
            <p:ph type="title"/>
          </p:nvPr>
        </p:nvSpPr>
        <p:spPr>
          <a:xfrm>
            <a:off x="165100" y="207224"/>
            <a:ext cx="11210925" cy="744836"/>
          </a:xfrm>
        </p:spPr>
        <p:txBody>
          <a:bodyPr vert="horz" lIns="91440" tIns="45720" rIns="91440" bIns="45720" rtlCol="0" anchor="ctr">
            <a:normAutofit/>
          </a:bodyPr>
          <a:lstStyle/>
          <a:p>
            <a:r>
              <a:rPr lang="en-US" sz="2800" b="1" i="0" kern="1200" dirty="0">
                <a:solidFill>
                  <a:schemeClr val="tx2">
                    <a:lumMod val="50000"/>
                  </a:schemeClr>
                </a:solidFill>
                <a:effectLst/>
                <a:latin typeface="Titillium Web" panose="00000500000000000000" pitchFamily="2" charset="0"/>
              </a:rPr>
              <a:t>Experimental Results</a:t>
            </a:r>
          </a:p>
        </p:txBody>
      </p:sp>
      <p:sp>
        <p:nvSpPr>
          <p:cNvPr id="4" name="TextBox 3">
            <a:extLst>
              <a:ext uri="{FF2B5EF4-FFF2-40B4-BE49-F238E27FC236}">
                <a16:creationId xmlns:a16="http://schemas.microsoft.com/office/drawing/2014/main" id="{BE4F504F-D783-E5DA-CC2B-0C9FB85FA634}"/>
              </a:ext>
            </a:extLst>
          </p:cNvPr>
          <p:cNvSpPr txBox="1"/>
          <p:nvPr/>
        </p:nvSpPr>
        <p:spPr>
          <a:xfrm>
            <a:off x="165099" y="1100976"/>
            <a:ext cx="3436517" cy="2042097"/>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Sample of Table : </a:t>
            </a:r>
            <a:r>
              <a:rPr kumimoji="0" lang="en-GB" sz="2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Dataset Comparison between Traffic Signs and Interactions of System.</a:t>
            </a:r>
          </a:p>
        </p:txBody>
      </p:sp>
      <p:grpSp>
        <p:nvGrpSpPr>
          <p:cNvPr id="7" name="Group 6">
            <a:extLst>
              <a:ext uri="{FF2B5EF4-FFF2-40B4-BE49-F238E27FC236}">
                <a16:creationId xmlns:a16="http://schemas.microsoft.com/office/drawing/2014/main" id="{86F8C07E-CF6D-86A4-F151-1FE6CA0F82C3}"/>
              </a:ext>
            </a:extLst>
          </p:cNvPr>
          <p:cNvGrpSpPr/>
          <p:nvPr/>
        </p:nvGrpSpPr>
        <p:grpSpPr>
          <a:xfrm>
            <a:off x="3822231" y="207223"/>
            <a:ext cx="7680794" cy="6650777"/>
            <a:chOff x="3212631" y="1184741"/>
            <a:chExt cx="5786291" cy="4930491"/>
          </a:xfrm>
        </p:grpSpPr>
        <p:pic>
          <p:nvPicPr>
            <p:cNvPr id="5" name="Picture 4">
              <a:extLst>
                <a:ext uri="{FF2B5EF4-FFF2-40B4-BE49-F238E27FC236}">
                  <a16:creationId xmlns:a16="http://schemas.microsoft.com/office/drawing/2014/main" id="{0FDD3E2F-C064-681C-2ACD-68FDCFE7D9AF}"/>
                </a:ext>
              </a:extLst>
            </p:cNvPr>
            <p:cNvPicPr>
              <a:picLocks noChangeAspect="1"/>
            </p:cNvPicPr>
            <p:nvPr/>
          </p:nvPicPr>
          <p:blipFill>
            <a:blip r:embed="rId2"/>
            <a:stretch>
              <a:fillRect/>
            </a:stretch>
          </p:blipFill>
          <p:spPr>
            <a:xfrm>
              <a:off x="3212631" y="1650104"/>
              <a:ext cx="5786291" cy="4465128"/>
            </a:xfrm>
            <a:prstGeom prst="rect">
              <a:avLst/>
            </a:prstGeom>
          </p:spPr>
        </p:pic>
        <p:pic>
          <p:nvPicPr>
            <p:cNvPr id="6" name="Picture 5">
              <a:extLst>
                <a:ext uri="{FF2B5EF4-FFF2-40B4-BE49-F238E27FC236}">
                  <a16:creationId xmlns:a16="http://schemas.microsoft.com/office/drawing/2014/main" id="{507183A4-0DF1-CB7A-189A-ACD2C589118D}"/>
                </a:ext>
              </a:extLst>
            </p:cNvPr>
            <p:cNvPicPr>
              <a:picLocks noChangeAspect="1"/>
            </p:cNvPicPr>
            <p:nvPr/>
          </p:nvPicPr>
          <p:blipFill>
            <a:blip r:embed="rId3"/>
            <a:stretch>
              <a:fillRect/>
            </a:stretch>
          </p:blipFill>
          <p:spPr>
            <a:xfrm>
              <a:off x="3250247" y="1184741"/>
              <a:ext cx="5673371" cy="556964"/>
            </a:xfrm>
            <a:prstGeom prst="rect">
              <a:avLst/>
            </a:prstGeom>
          </p:spPr>
        </p:pic>
      </p:grpSp>
      <p:cxnSp>
        <p:nvCxnSpPr>
          <p:cNvPr id="9" name="Straight Connector 8">
            <a:extLst>
              <a:ext uri="{FF2B5EF4-FFF2-40B4-BE49-F238E27FC236}">
                <a16:creationId xmlns:a16="http://schemas.microsoft.com/office/drawing/2014/main" id="{0C18EA43-897D-1AB5-4938-A38CB2D100A0}"/>
              </a:ext>
            </a:extLst>
          </p:cNvPr>
          <p:cNvCxnSpPr/>
          <p:nvPr/>
        </p:nvCxnSpPr>
        <p:spPr>
          <a:xfrm>
            <a:off x="292100" y="952060"/>
            <a:ext cx="1524000"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8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25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50" fill="hold"/>
                                        <p:tgtEl>
                                          <p:spTgt spid="4"/>
                                        </p:tgtEl>
                                        <p:attrNameLst>
                                          <p:attrName>ppt_x</p:attrName>
                                        </p:attrNameLst>
                                      </p:cBhvr>
                                      <p:tavLst>
                                        <p:tav tm="0">
                                          <p:val>
                                            <p:strVal val="#ppt_x"/>
                                          </p:val>
                                        </p:tav>
                                        <p:tav tm="100000">
                                          <p:val>
                                            <p:strVal val="#ppt_x"/>
                                          </p:val>
                                        </p:tav>
                                      </p:tavLst>
                                    </p:anim>
                                    <p:anim calcmode="lin" valueType="num">
                                      <p:cBhvr additive="base">
                                        <p:cTn id="19" dur="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1BA0C-9730-AB47-DE39-479BF901EDE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7679CFD-7CC8-AA90-F618-4C4C769089F8}"/>
              </a:ext>
            </a:extLst>
          </p:cNvPr>
          <p:cNvSpPr>
            <a:spLocks noGrp="1"/>
          </p:cNvSpPr>
          <p:nvPr>
            <p:ph type="title"/>
          </p:nvPr>
        </p:nvSpPr>
        <p:spPr>
          <a:xfrm>
            <a:off x="165100" y="207224"/>
            <a:ext cx="11210925" cy="744836"/>
          </a:xfrm>
        </p:spPr>
        <p:txBody>
          <a:bodyPr vert="horz" lIns="91440" tIns="45720" rIns="91440" bIns="45720" rtlCol="0" anchor="ctr">
            <a:normAutofit/>
          </a:bodyPr>
          <a:lstStyle/>
          <a:p>
            <a:r>
              <a:rPr lang="en-US" sz="2800" b="1" i="0" kern="1200">
                <a:solidFill>
                  <a:schemeClr val="tx2">
                    <a:lumMod val="50000"/>
                  </a:schemeClr>
                </a:solidFill>
                <a:effectLst/>
                <a:latin typeface="Titillium Web" panose="00000500000000000000" pitchFamily="2" charset="0"/>
              </a:rPr>
              <a:t>Experimental Results</a:t>
            </a:r>
          </a:p>
        </p:txBody>
      </p:sp>
      <p:sp>
        <p:nvSpPr>
          <p:cNvPr id="4" name="TextBox 3">
            <a:extLst>
              <a:ext uri="{FF2B5EF4-FFF2-40B4-BE49-F238E27FC236}">
                <a16:creationId xmlns:a16="http://schemas.microsoft.com/office/drawing/2014/main" id="{F5B38A06-1245-9E21-1522-4DC8582BC95D}"/>
              </a:ext>
            </a:extLst>
          </p:cNvPr>
          <p:cNvSpPr txBox="1"/>
          <p:nvPr/>
        </p:nvSpPr>
        <p:spPr>
          <a:xfrm>
            <a:off x="1943099" y="781066"/>
            <a:ext cx="9559925"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Sample Comparison Graph: </a:t>
            </a:r>
            <a:r>
              <a:rPr lang="en-GB" sz="2800">
                <a:solidFill>
                  <a:schemeClr val="tx2">
                    <a:lumMod val="25000"/>
                  </a:schemeClr>
                </a:solidFill>
                <a:latin typeface="Titillium Web" panose="00000500000000000000" pitchFamily="2" charset="0"/>
              </a:rPr>
              <a:t>between different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cxnSp>
        <p:nvCxnSpPr>
          <p:cNvPr id="9" name="Straight Connector 8">
            <a:extLst>
              <a:ext uri="{FF2B5EF4-FFF2-40B4-BE49-F238E27FC236}">
                <a16:creationId xmlns:a16="http://schemas.microsoft.com/office/drawing/2014/main" id="{2DA83E34-15F1-D628-958E-14001AC0083E}"/>
              </a:ext>
            </a:extLst>
          </p:cNvPr>
          <p:cNvCxnSpPr/>
          <p:nvPr/>
        </p:nvCxnSpPr>
        <p:spPr>
          <a:xfrm>
            <a:off x="292100" y="952060"/>
            <a:ext cx="1524000"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graph showing a line going up&#10;&#10;Description automatically generated">
            <a:extLst>
              <a:ext uri="{FF2B5EF4-FFF2-40B4-BE49-F238E27FC236}">
                <a16:creationId xmlns:a16="http://schemas.microsoft.com/office/drawing/2014/main" id="{D3333272-D3E4-C05A-1763-E72B7E9DB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10" y="1904418"/>
            <a:ext cx="6009518" cy="4231118"/>
          </a:xfrm>
          <a:prstGeom prst="rect">
            <a:avLst/>
          </a:prstGeom>
        </p:spPr>
      </p:pic>
      <p:pic>
        <p:nvPicPr>
          <p:cNvPr id="11" name="Picture 10" descr="A graph of a graph showing the growth of a stock market&#10;&#10;Description automatically generated">
            <a:extLst>
              <a:ext uri="{FF2B5EF4-FFF2-40B4-BE49-F238E27FC236}">
                <a16:creationId xmlns:a16="http://schemas.microsoft.com/office/drawing/2014/main" id="{33F36795-8557-10FE-8356-DB1F8DB29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672" y="2016805"/>
            <a:ext cx="6009518" cy="4006345"/>
          </a:xfrm>
          <a:prstGeom prst="rect">
            <a:avLst/>
          </a:prstGeom>
        </p:spPr>
      </p:pic>
      <p:sp>
        <p:nvSpPr>
          <p:cNvPr id="12" name="TextBox 11">
            <a:extLst>
              <a:ext uri="{FF2B5EF4-FFF2-40B4-BE49-F238E27FC236}">
                <a16:creationId xmlns:a16="http://schemas.microsoft.com/office/drawing/2014/main" id="{54153627-16D7-67BE-8513-12B1052BC4EC}"/>
              </a:ext>
            </a:extLst>
          </p:cNvPr>
          <p:cNvSpPr txBox="1"/>
          <p:nvPr/>
        </p:nvSpPr>
        <p:spPr>
          <a:xfrm>
            <a:off x="683057" y="6179886"/>
            <a:ext cx="3888944"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Fig 1: </a:t>
            </a:r>
            <a:r>
              <a:rPr lang="en-GB" sz="2800">
                <a:solidFill>
                  <a:schemeClr val="tx2">
                    <a:lumMod val="25000"/>
                  </a:schemeClr>
                </a:solidFill>
                <a:latin typeface="Titillium Web" panose="00000500000000000000" pitchFamily="2" charset="0"/>
              </a:rPr>
              <a:t>after 10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sp>
        <p:nvSpPr>
          <p:cNvPr id="13" name="TextBox 12">
            <a:extLst>
              <a:ext uri="{FF2B5EF4-FFF2-40B4-BE49-F238E27FC236}">
                <a16:creationId xmlns:a16="http://schemas.microsoft.com/office/drawing/2014/main" id="{EAC5C816-117B-89AD-15A5-19413D2685B0}"/>
              </a:ext>
            </a:extLst>
          </p:cNvPr>
          <p:cNvSpPr txBox="1"/>
          <p:nvPr/>
        </p:nvSpPr>
        <p:spPr>
          <a:xfrm>
            <a:off x="6531429" y="6179886"/>
            <a:ext cx="3888944"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Fig 2: </a:t>
            </a:r>
            <a:r>
              <a:rPr lang="en-GB" sz="2800">
                <a:solidFill>
                  <a:schemeClr val="tx2">
                    <a:lumMod val="25000"/>
                  </a:schemeClr>
                </a:solidFill>
                <a:latin typeface="Titillium Web" panose="00000500000000000000" pitchFamily="2" charset="0"/>
              </a:rPr>
              <a:t>after 40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spTree>
    <p:extLst>
      <p:ext uri="{BB962C8B-B14F-4D97-AF65-F5344CB8AC3E}">
        <p14:creationId xmlns:p14="http://schemas.microsoft.com/office/powerpoint/2010/main" val="3533130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250" fill="hold"/>
                                        <p:tgtEl>
                                          <p:spTgt spid="12"/>
                                        </p:tgtEl>
                                        <p:attrNameLst>
                                          <p:attrName>ppt_x</p:attrName>
                                        </p:attrNameLst>
                                      </p:cBhvr>
                                      <p:tavLst>
                                        <p:tav tm="0">
                                          <p:val>
                                            <p:strVal val="#ppt_x"/>
                                          </p:val>
                                        </p:tav>
                                        <p:tav tm="100000">
                                          <p:val>
                                            <p:strVal val="#ppt_x"/>
                                          </p:val>
                                        </p:tav>
                                      </p:tavLst>
                                    </p:anim>
                                    <p:anim calcmode="lin" valueType="num">
                                      <p:cBhvr additive="base">
                                        <p:cTn id="25"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250" fill="hold"/>
                                        <p:tgtEl>
                                          <p:spTgt spid="13"/>
                                        </p:tgtEl>
                                        <p:attrNameLst>
                                          <p:attrName>ppt_x</p:attrName>
                                        </p:attrNameLst>
                                      </p:cBhvr>
                                      <p:tavLst>
                                        <p:tav tm="0">
                                          <p:val>
                                            <p:strVal val="#ppt_x"/>
                                          </p:val>
                                        </p:tav>
                                        <p:tav tm="100000">
                                          <p:val>
                                            <p:strVal val="#ppt_x"/>
                                          </p:val>
                                        </p:tav>
                                      </p:tavLst>
                                    </p:anim>
                                    <p:anim calcmode="lin" valueType="num">
                                      <p:cBhvr additive="base">
                                        <p:cTn id="36"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P spid="1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23437-0833-CB70-DD3F-8C8238B99BD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DC2EC1F-66D2-FA8A-3BFB-F7F8BD537F00}"/>
              </a:ext>
            </a:extLst>
          </p:cNvPr>
          <p:cNvSpPr>
            <a:spLocks noGrp="1"/>
          </p:cNvSpPr>
          <p:nvPr>
            <p:ph type="title"/>
          </p:nvPr>
        </p:nvSpPr>
        <p:spPr>
          <a:xfrm>
            <a:off x="165100" y="207224"/>
            <a:ext cx="11210925" cy="744836"/>
          </a:xfrm>
        </p:spPr>
        <p:txBody>
          <a:bodyPr vert="horz" lIns="91440" tIns="45720" rIns="91440" bIns="45720" rtlCol="0" anchor="ctr">
            <a:normAutofit/>
          </a:bodyPr>
          <a:lstStyle/>
          <a:p>
            <a:r>
              <a:rPr lang="en-US" sz="2800" b="1" i="0" kern="1200">
                <a:solidFill>
                  <a:schemeClr val="tx2">
                    <a:lumMod val="50000"/>
                  </a:schemeClr>
                </a:solidFill>
                <a:effectLst/>
                <a:latin typeface="Titillium Web" panose="00000500000000000000" pitchFamily="2" charset="0"/>
              </a:rPr>
              <a:t>Experimental Results</a:t>
            </a:r>
          </a:p>
        </p:txBody>
      </p:sp>
      <p:sp>
        <p:nvSpPr>
          <p:cNvPr id="4" name="TextBox 3">
            <a:extLst>
              <a:ext uri="{FF2B5EF4-FFF2-40B4-BE49-F238E27FC236}">
                <a16:creationId xmlns:a16="http://schemas.microsoft.com/office/drawing/2014/main" id="{F579D2A7-2E00-9A1A-537D-1300A85B49DF}"/>
              </a:ext>
            </a:extLst>
          </p:cNvPr>
          <p:cNvSpPr txBox="1"/>
          <p:nvPr/>
        </p:nvSpPr>
        <p:spPr>
          <a:xfrm>
            <a:off x="1943099" y="781066"/>
            <a:ext cx="9559925"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Sample Comparison Graph: </a:t>
            </a:r>
            <a:r>
              <a:rPr lang="en-GB" sz="2800">
                <a:solidFill>
                  <a:schemeClr val="tx2">
                    <a:lumMod val="25000"/>
                  </a:schemeClr>
                </a:solidFill>
                <a:latin typeface="Titillium Web" panose="00000500000000000000" pitchFamily="2" charset="0"/>
              </a:rPr>
              <a:t>between different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cxnSp>
        <p:nvCxnSpPr>
          <p:cNvPr id="9" name="Straight Connector 8">
            <a:extLst>
              <a:ext uri="{FF2B5EF4-FFF2-40B4-BE49-F238E27FC236}">
                <a16:creationId xmlns:a16="http://schemas.microsoft.com/office/drawing/2014/main" id="{AF7969B4-1D50-928A-A30C-EF4E034ED29F}"/>
              </a:ext>
            </a:extLst>
          </p:cNvPr>
          <p:cNvCxnSpPr/>
          <p:nvPr/>
        </p:nvCxnSpPr>
        <p:spPr>
          <a:xfrm>
            <a:off x="292100" y="952060"/>
            <a:ext cx="1524000"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80E7B8-9470-06D0-F8B6-6D8CB12E9D99}"/>
              </a:ext>
            </a:extLst>
          </p:cNvPr>
          <p:cNvSpPr txBox="1"/>
          <p:nvPr/>
        </p:nvSpPr>
        <p:spPr>
          <a:xfrm>
            <a:off x="4145178" y="6179884"/>
            <a:ext cx="3888944"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Fig 1: </a:t>
            </a:r>
            <a:r>
              <a:rPr lang="en-GB" sz="2800">
                <a:solidFill>
                  <a:schemeClr val="tx2">
                    <a:lumMod val="25000"/>
                  </a:schemeClr>
                </a:solidFill>
                <a:latin typeface="Titillium Web" panose="00000500000000000000" pitchFamily="2" charset="0"/>
              </a:rPr>
              <a:t>after 10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pic>
        <p:nvPicPr>
          <p:cNvPr id="5" name="Picture 4" descr="A graph of a graph&#10;&#10;Description automatically generated with medium confidence">
            <a:extLst>
              <a:ext uri="{FF2B5EF4-FFF2-40B4-BE49-F238E27FC236}">
                <a16:creationId xmlns:a16="http://schemas.microsoft.com/office/drawing/2014/main" id="{8B31869C-F964-2E5F-1366-73038BBE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1161875"/>
            <a:ext cx="11595100" cy="5018009"/>
          </a:xfrm>
          <a:prstGeom prst="rect">
            <a:avLst/>
          </a:prstGeom>
        </p:spPr>
      </p:pic>
    </p:spTree>
    <p:extLst>
      <p:ext uri="{BB962C8B-B14F-4D97-AF65-F5344CB8AC3E}">
        <p14:creationId xmlns:p14="http://schemas.microsoft.com/office/powerpoint/2010/main" val="2119809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250" fill="hold"/>
                                        <p:tgtEl>
                                          <p:spTgt spid="12"/>
                                        </p:tgtEl>
                                        <p:attrNameLst>
                                          <p:attrName>ppt_x</p:attrName>
                                        </p:attrNameLst>
                                      </p:cBhvr>
                                      <p:tavLst>
                                        <p:tav tm="0">
                                          <p:val>
                                            <p:strVal val="#ppt_x"/>
                                          </p:val>
                                        </p:tav>
                                        <p:tav tm="100000">
                                          <p:val>
                                            <p:strVal val="#ppt_x"/>
                                          </p:val>
                                        </p:tav>
                                      </p:tavLst>
                                    </p:anim>
                                    <p:anim calcmode="lin" valueType="num">
                                      <p:cBhvr additive="base">
                                        <p:cTn id="25"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848E9-C44C-2BC6-30D0-B7EC2F46F16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40660C3-2743-AEC4-57FE-456BDEAA381D}"/>
              </a:ext>
            </a:extLst>
          </p:cNvPr>
          <p:cNvSpPr>
            <a:spLocks noGrp="1"/>
          </p:cNvSpPr>
          <p:nvPr>
            <p:ph type="title"/>
          </p:nvPr>
        </p:nvSpPr>
        <p:spPr>
          <a:xfrm>
            <a:off x="165100" y="207224"/>
            <a:ext cx="11210925" cy="744836"/>
          </a:xfrm>
        </p:spPr>
        <p:txBody>
          <a:bodyPr vert="horz" lIns="91440" tIns="45720" rIns="91440" bIns="45720" rtlCol="0" anchor="ctr">
            <a:normAutofit/>
          </a:bodyPr>
          <a:lstStyle/>
          <a:p>
            <a:r>
              <a:rPr lang="en-US" sz="2800" b="1" i="0" kern="1200">
                <a:solidFill>
                  <a:schemeClr val="tx2">
                    <a:lumMod val="50000"/>
                  </a:schemeClr>
                </a:solidFill>
                <a:effectLst/>
                <a:latin typeface="Titillium Web" panose="00000500000000000000" pitchFamily="2" charset="0"/>
              </a:rPr>
              <a:t>Experimental Results</a:t>
            </a:r>
          </a:p>
        </p:txBody>
      </p:sp>
      <p:sp>
        <p:nvSpPr>
          <p:cNvPr id="4" name="TextBox 3">
            <a:extLst>
              <a:ext uri="{FF2B5EF4-FFF2-40B4-BE49-F238E27FC236}">
                <a16:creationId xmlns:a16="http://schemas.microsoft.com/office/drawing/2014/main" id="{1669C9DF-5CB3-5223-C175-D19C7821AE54}"/>
              </a:ext>
            </a:extLst>
          </p:cNvPr>
          <p:cNvSpPr txBox="1"/>
          <p:nvPr/>
        </p:nvSpPr>
        <p:spPr>
          <a:xfrm>
            <a:off x="1943099" y="781066"/>
            <a:ext cx="9559925"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Comparison Graph: </a:t>
            </a:r>
            <a:r>
              <a:rPr lang="en-GB" sz="2800">
                <a:solidFill>
                  <a:schemeClr val="tx2">
                    <a:lumMod val="25000"/>
                  </a:schemeClr>
                </a:solidFill>
                <a:latin typeface="Titillium Web" panose="00000500000000000000" pitchFamily="2" charset="0"/>
              </a:rPr>
              <a:t>between different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cxnSp>
        <p:nvCxnSpPr>
          <p:cNvPr id="9" name="Straight Connector 8">
            <a:extLst>
              <a:ext uri="{FF2B5EF4-FFF2-40B4-BE49-F238E27FC236}">
                <a16:creationId xmlns:a16="http://schemas.microsoft.com/office/drawing/2014/main" id="{4EF320EF-85DA-49C7-B7FA-B0D25C65CBF7}"/>
              </a:ext>
            </a:extLst>
          </p:cNvPr>
          <p:cNvCxnSpPr/>
          <p:nvPr/>
        </p:nvCxnSpPr>
        <p:spPr>
          <a:xfrm>
            <a:off x="292100" y="952060"/>
            <a:ext cx="1524000"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45B9867-0C3A-0C87-5CE8-968034211BC3}"/>
              </a:ext>
            </a:extLst>
          </p:cNvPr>
          <p:cNvSpPr txBox="1"/>
          <p:nvPr/>
        </p:nvSpPr>
        <p:spPr>
          <a:xfrm>
            <a:off x="4778589" y="6179884"/>
            <a:ext cx="3888944"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Fig 2: </a:t>
            </a:r>
            <a:r>
              <a:rPr lang="en-GB" sz="2800">
                <a:solidFill>
                  <a:schemeClr val="tx2">
                    <a:lumMod val="25000"/>
                  </a:schemeClr>
                </a:solidFill>
                <a:latin typeface="Titillium Web" panose="00000500000000000000" pitchFamily="2" charset="0"/>
              </a:rPr>
              <a:t>after 40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pic>
        <p:nvPicPr>
          <p:cNvPr id="6" name="Picture 5" descr="A group of graphs showing the different types of data&#10;&#10;Description automatically generated with medium confidence">
            <a:extLst>
              <a:ext uri="{FF2B5EF4-FFF2-40B4-BE49-F238E27FC236}">
                <a16:creationId xmlns:a16="http://schemas.microsoft.com/office/drawing/2014/main" id="{8739D621-0CA0-6125-443F-FF5E16A09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585" y="1202250"/>
            <a:ext cx="11348830" cy="5047354"/>
          </a:xfrm>
          <a:prstGeom prst="rect">
            <a:avLst/>
          </a:prstGeom>
        </p:spPr>
      </p:pic>
    </p:spTree>
    <p:extLst>
      <p:ext uri="{BB962C8B-B14F-4D97-AF65-F5344CB8AC3E}">
        <p14:creationId xmlns:p14="http://schemas.microsoft.com/office/powerpoint/2010/main" val="2066474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250" fill="hold"/>
                                        <p:tgtEl>
                                          <p:spTgt spid="12"/>
                                        </p:tgtEl>
                                        <p:attrNameLst>
                                          <p:attrName>ppt_x</p:attrName>
                                        </p:attrNameLst>
                                      </p:cBhvr>
                                      <p:tavLst>
                                        <p:tav tm="0">
                                          <p:val>
                                            <p:strVal val="#ppt_x"/>
                                          </p:val>
                                        </p:tav>
                                        <p:tav tm="100000">
                                          <p:val>
                                            <p:strVal val="#ppt_x"/>
                                          </p:val>
                                        </p:tav>
                                      </p:tavLst>
                                    </p:anim>
                                    <p:anim calcmode="lin" valueType="num">
                                      <p:cBhvr additive="base">
                                        <p:cTn id="25"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7B46B-B7BB-C585-8FCB-D322882E9A8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020B3A8-F973-67A7-FCFD-C5F51B2A5D94}"/>
              </a:ext>
            </a:extLst>
          </p:cNvPr>
          <p:cNvSpPr>
            <a:spLocks noGrp="1"/>
          </p:cNvSpPr>
          <p:nvPr>
            <p:ph type="title"/>
          </p:nvPr>
        </p:nvSpPr>
        <p:spPr>
          <a:xfrm>
            <a:off x="165100" y="207224"/>
            <a:ext cx="11210925" cy="744836"/>
          </a:xfrm>
        </p:spPr>
        <p:txBody>
          <a:bodyPr vert="horz" lIns="91440" tIns="45720" rIns="91440" bIns="45720" rtlCol="0" anchor="ctr">
            <a:normAutofit/>
          </a:bodyPr>
          <a:lstStyle/>
          <a:p>
            <a:r>
              <a:rPr lang="en-US" sz="2800" b="1" i="0" kern="1200">
                <a:solidFill>
                  <a:schemeClr val="tx2">
                    <a:lumMod val="50000"/>
                  </a:schemeClr>
                </a:solidFill>
                <a:effectLst/>
                <a:latin typeface="Titillium Web" panose="00000500000000000000" pitchFamily="2" charset="0"/>
              </a:rPr>
              <a:t>Experimental Results</a:t>
            </a:r>
          </a:p>
        </p:txBody>
      </p:sp>
      <p:sp>
        <p:nvSpPr>
          <p:cNvPr id="4" name="TextBox 3">
            <a:extLst>
              <a:ext uri="{FF2B5EF4-FFF2-40B4-BE49-F238E27FC236}">
                <a16:creationId xmlns:a16="http://schemas.microsoft.com/office/drawing/2014/main" id="{0495A7DB-8871-7B49-0A7B-8263DE17E896}"/>
              </a:ext>
            </a:extLst>
          </p:cNvPr>
          <p:cNvSpPr txBox="1"/>
          <p:nvPr/>
        </p:nvSpPr>
        <p:spPr>
          <a:xfrm>
            <a:off x="1943099" y="781066"/>
            <a:ext cx="9559925"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Comparison Graph: </a:t>
            </a:r>
            <a:r>
              <a:rPr lang="en-GB" sz="2800">
                <a:solidFill>
                  <a:schemeClr val="tx2">
                    <a:lumMod val="25000"/>
                  </a:schemeClr>
                </a:solidFill>
                <a:latin typeface="Titillium Web" panose="00000500000000000000" pitchFamily="2" charset="0"/>
              </a:rPr>
              <a:t>between different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cxnSp>
        <p:nvCxnSpPr>
          <p:cNvPr id="9" name="Straight Connector 8">
            <a:extLst>
              <a:ext uri="{FF2B5EF4-FFF2-40B4-BE49-F238E27FC236}">
                <a16:creationId xmlns:a16="http://schemas.microsoft.com/office/drawing/2014/main" id="{B2ABBC97-416F-BEF4-9A14-4AF76C7EAFBF}"/>
              </a:ext>
            </a:extLst>
          </p:cNvPr>
          <p:cNvCxnSpPr/>
          <p:nvPr/>
        </p:nvCxnSpPr>
        <p:spPr>
          <a:xfrm>
            <a:off x="292100" y="952060"/>
            <a:ext cx="1524000"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4B946A4-14A2-4188-8135-CE74C2AE66FD}"/>
              </a:ext>
            </a:extLst>
          </p:cNvPr>
          <p:cNvSpPr txBox="1"/>
          <p:nvPr/>
        </p:nvSpPr>
        <p:spPr>
          <a:xfrm>
            <a:off x="4778589" y="6179884"/>
            <a:ext cx="3888944"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Fig 2: </a:t>
            </a:r>
            <a:r>
              <a:rPr lang="en-GB" sz="2800">
                <a:solidFill>
                  <a:schemeClr val="tx2">
                    <a:lumMod val="25000"/>
                  </a:schemeClr>
                </a:solidFill>
                <a:latin typeface="Titillium Web" panose="00000500000000000000" pitchFamily="2" charset="0"/>
              </a:rPr>
              <a:t>after 40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pic>
        <p:nvPicPr>
          <p:cNvPr id="6" name="Picture 5" descr="A group of graphs showing the different types of data&#10;&#10;Description automatically generated with medium confidence">
            <a:extLst>
              <a:ext uri="{FF2B5EF4-FFF2-40B4-BE49-F238E27FC236}">
                <a16:creationId xmlns:a16="http://schemas.microsoft.com/office/drawing/2014/main" id="{DC33D6A2-1F4A-BA38-F870-C4F78B75F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585" y="1202250"/>
            <a:ext cx="11348830" cy="5047354"/>
          </a:xfrm>
          <a:prstGeom prst="rect">
            <a:avLst/>
          </a:prstGeom>
        </p:spPr>
      </p:pic>
    </p:spTree>
    <p:extLst>
      <p:ext uri="{BB962C8B-B14F-4D97-AF65-F5344CB8AC3E}">
        <p14:creationId xmlns:p14="http://schemas.microsoft.com/office/powerpoint/2010/main" val="301650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25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250" fill="hold"/>
                                        <p:tgtEl>
                                          <p:spTgt spid="12"/>
                                        </p:tgtEl>
                                        <p:attrNameLst>
                                          <p:attrName>ppt_x</p:attrName>
                                        </p:attrNameLst>
                                      </p:cBhvr>
                                      <p:tavLst>
                                        <p:tav tm="0">
                                          <p:val>
                                            <p:strVal val="#ppt_x"/>
                                          </p:val>
                                        </p:tav>
                                        <p:tav tm="100000">
                                          <p:val>
                                            <p:strVal val="#ppt_x"/>
                                          </p:val>
                                        </p:tav>
                                      </p:tavLst>
                                    </p:anim>
                                    <p:anim calcmode="lin" valueType="num">
                                      <p:cBhvr additive="base">
                                        <p:cTn id="25"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344B-253B-CC2C-B2C7-520B7691D78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6D61F6E-5EC3-32D3-451D-A814247928EA}"/>
              </a:ext>
            </a:extLst>
          </p:cNvPr>
          <p:cNvSpPr>
            <a:spLocks noGrp="1"/>
          </p:cNvSpPr>
          <p:nvPr>
            <p:ph type="title"/>
          </p:nvPr>
        </p:nvSpPr>
        <p:spPr>
          <a:xfrm>
            <a:off x="165100" y="207224"/>
            <a:ext cx="11210925" cy="744836"/>
          </a:xfrm>
        </p:spPr>
        <p:txBody>
          <a:bodyPr vert="horz" lIns="91440" tIns="45720" rIns="91440" bIns="45720" rtlCol="0" anchor="ctr">
            <a:normAutofit/>
          </a:bodyPr>
          <a:lstStyle/>
          <a:p>
            <a:r>
              <a:rPr lang="en-US" sz="2800" b="1" i="0" kern="1200">
                <a:solidFill>
                  <a:schemeClr val="tx2">
                    <a:lumMod val="50000"/>
                  </a:schemeClr>
                </a:solidFill>
                <a:effectLst/>
                <a:latin typeface="Titillium Web" panose="00000500000000000000" pitchFamily="2" charset="0"/>
              </a:rPr>
              <a:t>Experimental Results</a:t>
            </a:r>
          </a:p>
        </p:txBody>
      </p:sp>
      <p:sp>
        <p:nvSpPr>
          <p:cNvPr id="4" name="TextBox 3">
            <a:extLst>
              <a:ext uri="{FF2B5EF4-FFF2-40B4-BE49-F238E27FC236}">
                <a16:creationId xmlns:a16="http://schemas.microsoft.com/office/drawing/2014/main" id="{D6057BBE-E7ED-8C01-E989-9E756C25D483}"/>
              </a:ext>
            </a:extLst>
          </p:cNvPr>
          <p:cNvSpPr txBox="1"/>
          <p:nvPr/>
        </p:nvSpPr>
        <p:spPr>
          <a:xfrm>
            <a:off x="1943099" y="781066"/>
            <a:ext cx="9559925"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Sample Comparison Graph: </a:t>
            </a:r>
            <a:r>
              <a:rPr lang="en-GB" sz="2800">
                <a:solidFill>
                  <a:schemeClr val="tx2">
                    <a:lumMod val="25000"/>
                  </a:schemeClr>
                </a:solidFill>
                <a:latin typeface="Titillium Web" panose="00000500000000000000" pitchFamily="2" charset="0"/>
              </a:rPr>
              <a:t>between different iterations in life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cxnSp>
        <p:nvCxnSpPr>
          <p:cNvPr id="9" name="Straight Connector 8">
            <a:extLst>
              <a:ext uri="{FF2B5EF4-FFF2-40B4-BE49-F238E27FC236}">
                <a16:creationId xmlns:a16="http://schemas.microsoft.com/office/drawing/2014/main" id="{AF724E90-A8E7-364F-5A5E-45B4C4A1CE18}"/>
              </a:ext>
            </a:extLst>
          </p:cNvPr>
          <p:cNvCxnSpPr/>
          <p:nvPr/>
        </p:nvCxnSpPr>
        <p:spPr>
          <a:xfrm>
            <a:off x="292100" y="952060"/>
            <a:ext cx="1524000"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F5A518-D427-4E2A-ADAF-9BA6B227FCC4}"/>
              </a:ext>
            </a:extLst>
          </p:cNvPr>
          <p:cNvSpPr txBox="1"/>
          <p:nvPr/>
        </p:nvSpPr>
        <p:spPr>
          <a:xfrm>
            <a:off x="867813" y="6076934"/>
            <a:ext cx="3888944"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Fig 1: </a:t>
            </a:r>
            <a:r>
              <a:rPr lang="en-GB" sz="2800">
                <a:solidFill>
                  <a:schemeClr val="tx2">
                    <a:lumMod val="25000"/>
                  </a:schemeClr>
                </a:solidFill>
                <a:latin typeface="Titillium Web" panose="00000500000000000000" pitchFamily="2" charset="0"/>
              </a:rPr>
              <a:t>after 10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pic>
        <p:nvPicPr>
          <p:cNvPr id="5" name="Picture 4" descr="A collage of a road sign&#10;&#10;Description automatically generated">
            <a:extLst>
              <a:ext uri="{FF2B5EF4-FFF2-40B4-BE49-F238E27FC236}">
                <a16:creationId xmlns:a16="http://schemas.microsoft.com/office/drawing/2014/main" id="{310D016B-7D94-422C-ACF7-18BD7D0EE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1271970"/>
            <a:ext cx="4633970" cy="4633970"/>
          </a:xfrm>
          <a:prstGeom prst="rect">
            <a:avLst/>
          </a:prstGeom>
        </p:spPr>
      </p:pic>
      <p:pic>
        <p:nvPicPr>
          <p:cNvPr id="8" name="Picture 7" descr="A screenshot of a video&#10;&#10;Description automatically generated">
            <a:extLst>
              <a:ext uri="{FF2B5EF4-FFF2-40B4-BE49-F238E27FC236}">
                <a16:creationId xmlns:a16="http://schemas.microsoft.com/office/drawing/2014/main" id="{094629FA-C849-5280-5738-45917D9CE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436" y="1271970"/>
            <a:ext cx="6480464" cy="4633970"/>
          </a:xfrm>
          <a:prstGeom prst="rect">
            <a:avLst/>
          </a:prstGeom>
        </p:spPr>
      </p:pic>
      <p:sp>
        <p:nvSpPr>
          <p:cNvPr id="10" name="TextBox 9">
            <a:extLst>
              <a:ext uri="{FF2B5EF4-FFF2-40B4-BE49-F238E27FC236}">
                <a16:creationId xmlns:a16="http://schemas.microsoft.com/office/drawing/2014/main" id="{AAAFD7BF-0653-3365-D51E-ECF9F9CDCD72}"/>
              </a:ext>
            </a:extLst>
          </p:cNvPr>
          <p:cNvSpPr txBox="1"/>
          <p:nvPr/>
        </p:nvSpPr>
        <p:spPr>
          <a:xfrm>
            <a:off x="6715196" y="6076934"/>
            <a:ext cx="3888944" cy="490904"/>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a:ln>
                  <a:noFill/>
                </a:ln>
                <a:solidFill>
                  <a:schemeClr val="tx2">
                    <a:lumMod val="50000"/>
                  </a:schemeClr>
                </a:solidFill>
                <a:effectLst/>
                <a:uLnTx/>
                <a:uFillTx/>
                <a:latin typeface="Titillium Web" panose="00000500000000000000" pitchFamily="2" charset="0"/>
              </a:rPr>
              <a:t>Fig 2: </a:t>
            </a:r>
            <a:r>
              <a:rPr lang="en-GB" sz="2800">
                <a:solidFill>
                  <a:schemeClr val="tx2">
                    <a:lumMod val="25000"/>
                  </a:schemeClr>
                </a:solidFill>
                <a:latin typeface="Titillium Web" panose="00000500000000000000" pitchFamily="2" charset="0"/>
              </a:rPr>
              <a:t>after 40 iterations </a:t>
            </a:r>
            <a:endParaRPr kumimoji="0" lang="en-GB" sz="2800" b="0" i="0" u="none" strike="noStrike" kern="1200" cap="none" spc="0" normalizeH="0" baseline="0" noProof="0">
              <a:ln>
                <a:noFill/>
              </a:ln>
              <a:solidFill>
                <a:schemeClr val="tx2">
                  <a:lumMod val="25000"/>
                </a:schemeClr>
              </a:solidFill>
              <a:effectLst/>
              <a:uLnTx/>
              <a:uFillTx/>
              <a:latin typeface="Titillium Web" panose="00000500000000000000" pitchFamily="2" charset="0"/>
            </a:endParaRPr>
          </a:p>
        </p:txBody>
      </p:sp>
    </p:spTree>
    <p:extLst>
      <p:ext uri="{BB962C8B-B14F-4D97-AF65-F5344CB8AC3E}">
        <p14:creationId xmlns:p14="http://schemas.microsoft.com/office/powerpoint/2010/main" val="3471824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250" fill="hold"/>
                                        <p:tgtEl>
                                          <p:spTgt spid="12"/>
                                        </p:tgtEl>
                                        <p:attrNameLst>
                                          <p:attrName>ppt_x</p:attrName>
                                        </p:attrNameLst>
                                      </p:cBhvr>
                                      <p:tavLst>
                                        <p:tav tm="0">
                                          <p:val>
                                            <p:strVal val="#ppt_x"/>
                                          </p:val>
                                        </p:tav>
                                        <p:tav tm="100000">
                                          <p:val>
                                            <p:strVal val="#ppt_x"/>
                                          </p:val>
                                        </p:tav>
                                      </p:tavLst>
                                    </p:anim>
                                    <p:anim calcmode="lin" valueType="num">
                                      <p:cBhvr additive="base">
                                        <p:cTn id="20"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ppt_x"/>
                                          </p:val>
                                        </p:tav>
                                        <p:tav tm="100000">
                                          <p:val>
                                            <p:strVal val="#ppt_x"/>
                                          </p:val>
                                        </p:tav>
                                      </p:tavLst>
                                    </p:anim>
                                    <p:anim calcmode="lin" valueType="num">
                                      <p:cBhvr additive="base">
                                        <p:cTn id="26"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P spid="1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29CC-335B-7B0A-5FFE-84F549FFE739}"/>
              </a:ext>
            </a:extLst>
          </p:cNvPr>
          <p:cNvSpPr>
            <a:spLocks noGrp="1"/>
          </p:cNvSpPr>
          <p:nvPr>
            <p:ph type="title"/>
          </p:nvPr>
        </p:nvSpPr>
        <p:spPr>
          <a:xfrm>
            <a:off x="861783" y="3128211"/>
            <a:ext cx="3228467" cy="1491915"/>
          </a:xfrm>
        </p:spPr>
        <p:txBody>
          <a:bodyPr/>
          <a:lstStyle/>
          <a:p>
            <a:r>
              <a:rPr lang="en-GB" b="1" i="0" cap="none" dirty="0">
                <a:solidFill>
                  <a:schemeClr val="tx2">
                    <a:lumMod val="50000"/>
                  </a:schemeClr>
                </a:solidFill>
                <a:effectLst/>
                <a:latin typeface="Titillium Web" panose="00000500000000000000" pitchFamily="2" charset="0"/>
              </a:rPr>
              <a:t>Challenges In Traffic Sign Recognition</a:t>
            </a:r>
            <a:endParaRPr lang="en-US" b="1" cap="none"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E92D6C27-A436-F57D-341A-8A8BE04D5428}"/>
              </a:ext>
            </a:extLst>
          </p:cNvPr>
          <p:cNvSpPr>
            <a:spLocks noGrp="1"/>
          </p:cNvSpPr>
          <p:nvPr>
            <p:ph idx="1"/>
          </p:nvPr>
        </p:nvSpPr>
        <p:spPr>
          <a:xfrm>
            <a:off x="4267206" y="958527"/>
            <a:ext cx="7434465" cy="7009804"/>
          </a:xfrm>
        </p:spPr>
        <p:txBody>
          <a:bodyPr/>
          <a:lstStyle/>
          <a:p>
            <a:pPr marL="457200" marR="0" lvl="0" indent="-4572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Identification and Discussion of Challenges: </a:t>
            </a:r>
            <a:r>
              <a:rPr kumimoji="0" lang="en-GB" sz="24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Developing a custom dataset presents several challenges such as dataset creation, annotation quality, data augmentation, class imbalance, integration with AI models, validation, and evaluation.</a:t>
            </a:r>
          </a:p>
          <a:p>
            <a:pPr marR="0" lvl="0" algn="just" defTabSz="914400" rtl="0" eaLnBrk="1" fontAlgn="auto" latinLnBrk="0" hangingPunct="1">
              <a:lnSpc>
                <a:spcPct val="90000"/>
              </a:lnSpc>
              <a:spcBef>
                <a:spcPts val="1000"/>
              </a:spcBef>
              <a:spcAft>
                <a:spcPts val="0"/>
              </a:spcAft>
              <a:buClrTx/>
              <a:buSzTx/>
              <a:tabLst/>
              <a:defRPr/>
            </a:pPr>
            <a:endParaRPr kumimoji="0" lang="en-GB" sz="24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endParaRPr>
          </a:p>
          <a:p>
            <a:pPr marL="457200" marR="0" lvl="0" indent="-4572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Limitations of Existing AI Models:</a:t>
            </a:r>
            <a:r>
              <a:rPr kumimoji="0" lang="en-GB" sz="24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 Considerations regarding AI models for traffic sign recognition include: </a:t>
            </a:r>
          </a:p>
          <a:p>
            <a:pPr marL="457200" marR="0" lvl="0" indent="-4572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sensitivity to dataset quality, </a:t>
            </a:r>
          </a:p>
          <a:p>
            <a:pPr marL="457200" marR="0" lvl="0" indent="-4572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generalization across conditions,</a:t>
            </a:r>
          </a:p>
          <a:p>
            <a:pPr marL="457200" marR="0" lvl="0" indent="-4572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fine-tuning challenges, </a:t>
            </a:r>
          </a:p>
          <a:p>
            <a:pPr marL="457200" marR="0" lvl="0" indent="-4572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speed vs. accuracy trade-offs </a:t>
            </a:r>
          </a:p>
          <a:p>
            <a:pPr marL="457200" marR="0" lvl="0" indent="-4572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and exploration of alternatives.</a:t>
            </a:r>
            <a:endParaRPr lang="en-US" sz="2400" dirty="0">
              <a:solidFill>
                <a:schemeClr val="accent1">
                  <a:lumMod val="50000"/>
                </a:schemeClr>
              </a:solidFill>
              <a:latin typeface="Titillium Web" panose="00000500000000000000" pitchFamily="2" charset="0"/>
            </a:endParaRPr>
          </a:p>
        </p:txBody>
      </p:sp>
      <p:sp>
        <p:nvSpPr>
          <p:cNvPr id="5" name="Slide Number Placeholder 4">
            <a:extLst>
              <a:ext uri="{FF2B5EF4-FFF2-40B4-BE49-F238E27FC236}">
                <a16:creationId xmlns:a16="http://schemas.microsoft.com/office/drawing/2014/main" id="{F8FB1025-4338-68A8-D1AA-529E7F74CC0B}"/>
              </a:ext>
            </a:extLst>
          </p:cNvPr>
          <p:cNvSpPr>
            <a:spLocks noGrp="1"/>
          </p:cNvSpPr>
          <p:nvPr>
            <p:ph type="sldNum" sz="quarter" idx="11"/>
          </p:nvPr>
        </p:nvSpPr>
        <p:spPr>
          <a:xfrm>
            <a:off x="439286" y="6019800"/>
            <a:ext cx="441155" cy="37083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b="0" i="0" u="none" strike="noStrike" kern="1200" cap="all" spc="200" normalizeH="0" baseline="0" noProof="0" smtClean="0">
                <a:ln>
                  <a:noFill/>
                </a:ln>
                <a:solidFill>
                  <a:schemeClr val="tx2">
                    <a:lumMod val="1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147</a:t>
            </a:fld>
            <a:endParaRPr kumimoji="0" lang="en-US" b="0" i="0" u="none" strike="noStrike" kern="1200" cap="all" spc="200" normalizeH="0" baseline="0" noProof="0" dirty="0">
              <a:ln>
                <a:noFill/>
              </a:ln>
              <a:solidFill>
                <a:schemeClr val="tx2">
                  <a:lumMod val="10000"/>
                </a:schemeClr>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027DA412-B160-17C3-5B8F-1EF3E0320D42}"/>
              </a:ext>
            </a:extLst>
          </p:cNvPr>
          <p:cNvSpPr>
            <a:spLocks noGrp="1"/>
          </p:cNvSpPr>
          <p:nvPr>
            <p:ph type="ftr" sz="quarter" idx="12"/>
          </p:nvPr>
        </p:nvSpPr>
        <p:spPr>
          <a:xfrm rot="16200000">
            <a:off x="-836498" y="954130"/>
            <a:ext cx="2976981" cy="32332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lumMod val="10000"/>
                  </a:schemeClr>
                </a:solidFill>
              </a:rPr>
              <a:t>Traffic </a:t>
            </a:r>
            <a:r>
              <a:rPr kumimoji="0" lang="en-US" b="0" i="0" u="none" strike="noStrike" kern="1200" cap="all" spc="100" normalizeH="0" baseline="0" noProof="0" dirty="0">
                <a:ln>
                  <a:noFill/>
                </a:ln>
                <a:solidFill>
                  <a:schemeClr val="tx2">
                    <a:lumMod val="10000"/>
                  </a:schemeClr>
                </a:solidFill>
                <a:effectLst/>
                <a:uLnTx/>
                <a:uFillTx/>
                <a:latin typeface="Posterama" panose="020B0504020200020000" pitchFamily="34" charset="0"/>
                <a:ea typeface="+mn-ea"/>
                <a:cs typeface="+mn-cs"/>
              </a:rPr>
              <a:t> SIGN RECOGNITION</a:t>
            </a:r>
          </a:p>
        </p:txBody>
      </p:sp>
      <p:cxnSp>
        <p:nvCxnSpPr>
          <p:cNvPr id="10" name="Straight Connector 9">
            <a:extLst>
              <a:ext uri="{FF2B5EF4-FFF2-40B4-BE49-F238E27FC236}">
                <a16:creationId xmlns:a16="http://schemas.microsoft.com/office/drawing/2014/main" id="{AAB6132A-AB0E-6D81-1DB5-44A6EE90D7EB}"/>
              </a:ext>
            </a:extLst>
          </p:cNvPr>
          <p:cNvCxnSpPr>
            <a:cxnSpLocks/>
          </p:cNvCxnSpPr>
          <p:nvPr/>
        </p:nvCxnSpPr>
        <p:spPr>
          <a:xfrm>
            <a:off x="4138376" y="1187116"/>
            <a:ext cx="0" cy="5016835"/>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84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91A21-8C95-8501-CB28-90392D921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F66A7-AD03-A8F3-AA4A-E5AD8D040B53}"/>
              </a:ext>
            </a:extLst>
          </p:cNvPr>
          <p:cNvSpPr>
            <a:spLocks noGrp="1"/>
          </p:cNvSpPr>
          <p:nvPr>
            <p:ph type="title"/>
          </p:nvPr>
        </p:nvSpPr>
        <p:spPr>
          <a:xfrm>
            <a:off x="762269" y="2735182"/>
            <a:ext cx="3413423" cy="1491915"/>
          </a:xfrm>
        </p:spPr>
        <p:txBody>
          <a:bodyPr/>
          <a:lstStyle/>
          <a:p>
            <a:r>
              <a:rPr lang="en-GB" b="1" i="0" cap="none" dirty="0">
                <a:solidFill>
                  <a:schemeClr val="tx2">
                    <a:lumMod val="50000"/>
                  </a:schemeClr>
                </a:solidFill>
                <a:effectLst/>
                <a:latin typeface="Titillium Web" panose="00000500000000000000" pitchFamily="2" charset="0"/>
              </a:rPr>
              <a:t>Future </a:t>
            </a:r>
            <a:br>
              <a:rPr lang="en-GB" b="1" i="0" cap="none" dirty="0">
                <a:solidFill>
                  <a:schemeClr val="tx2">
                    <a:lumMod val="50000"/>
                  </a:schemeClr>
                </a:solidFill>
                <a:effectLst/>
                <a:latin typeface="Titillium Web" panose="00000500000000000000" pitchFamily="2" charset="0"/>
              </a:rPr>
            </a:br>
            <a:r>
              <a:rPr lang="en-GB" b="1" cap="none" dirty="0">
                <a:solidFill>
                  <a:schemeClr val="tx2">
                    <a:lumMod val="50000"/>
                  </a:schemeClr>
                </a:solidFill>
                <a:latin typeface="Titillium Web" panose="00000500000000000000" pitchFamily="2" charset="0"/>
              </a:rPr>
              <a:t>Enhancement</a:t>
            </a:r>
            <a:endParaRPr lang="en-US" b="1" cap="none"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562F19B1-5F94-B73F-2500-FB8555B59FD0}"/>
              </a:ext>
            </a:extLst>
          </p:cNvPr>
          <p:cNvSpPr>
            <a:spLocks noGrp="1"/>
          </p:cNvSpPr>
          <p:nvPr>
            <p:ph idx="1"/>
          </p:nvPr>
        </p:nvSpPr>
        <p:spPr>
          <a:xfrm>
            <a:off x="4315717" y="1007061"/>
            <a:ext cx="7619526" cy="6935371"/>
          </a:xfrm>
        </p:spPr>
        <p:txBody>
          <a:bodyPr/>
          <a:lstStyle/>
          <a:p>
            <a:pPr algn="just">
              <a:lnSpc>
                <a:spcPct val="100000"/>
              </a:lnSpc>
            </a:pPr>
            <a:r>
              <a:rPr lang="en-GB" sz="2400" b="1" dirty="0">
                <a:solidFill>
                  <a:schemeClr val="accent1">
                    <a:lumMod val="75000"/>
                  </a:schemeClr>
                </a:solidFill>
                <a:latin typeface="Titillium Web" panose="00000500000000000000" pitchFamily="2" charset="0"/>
              </a:rPr>
              <a:t>Future Enhancements: </a:t>
            </a:r>
            <a:r>
              <a:rPr lang="en-GB" sz="2400" dirty="0">
                <a:solidFill>
                  <a:schemeClr val="accent1">
                    <a:lumMod val="75000"/>
                  </a:schemeClr>
                </a:solidFill>
                <a:latin typeface="Titillium Web" panose="00000500000000000000" pitchFamily="2" charset="0"/>
              </a:rPr>
              <a:t>Continuous evolution of traffic sign interpretation in ADAS presents opportunities for significant improvements such as integration with advanced algorithms, multimodal sensor fusion, augmented reality integration, dynamic sign interpretation, customizable alert systems, cloud-based learning and updates, enhanced human-machine interaction, and collaborative driving ecosystems.</a:t>
            </a:r>
          </a:p>
          <a:p>
            <a:pPr algn="just">
              <a:lnSpc>
                <a:spcPct val="100000"/>
              </a:lnSpc>
            </a:pPr>
            <a:r>
              <a:rPr lang="en-GB" sz="2400" b="1" dirty="0">
                <a:solidFill>
                  <a:schemeClr val="accent1">
                    <a:lumMod val="75000"/>
                  </a:schemeClr>
                </a:solidFill>
                <a:latin typeface="Titillium Web" panose="00000500000000000000" pitchFamily="2" charset="0"/>
              </a:rPr>
              <a:t>Importance of Traffic Sign Interpretation in ADAS: </a:t>
            </a:r>
            <a:r>
              <a:rPr lang="en-GB" sz="2400" dirty="0">
                <a:solidFill>
                  <a:schemeClr val="accent1">
                    <a:lumMod val="75000"/>
                  </a:schemeClr>
                </a:solidFill>
                <a:latin typeface="Titillium Web" panose="00000500000000000000" pitchFamily="2" charset="0"/>
              </a:rPr>
              <a:t>Traffic sign interpretation in ADAS significantly enhances road safety through driver awareness, hazard avoidance, adaptive driving, violation prevention, accident reduction, autonomous driving, and overall road safety improvement.</a:t>
            </a:r>
          </a:p>
          <a:p>
            <a:pPr marL="457200" marR="0" lvl="0" indent="-4572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2400" dirty="0">
              <a:solidFill>
                <a:schemeClr val="accent1">
                  <a:lumMod val="75000"/>
                </a:schemeClr>
              </a:solidFill>
              <a:latin typeface="Titillium Web" panose="00000500000000000000" pitchFamily="2" charset="0"/>
            </a:endParaRPr>
          </a:p>
        </p:txBody>
      </p:sp>
      <p:sp>
        <p:nvSpPr>
          <p:cNvPr id="5" name="Slide Number Placeholder 4">
            <a:extLst>
              <a:ext uri="{FF2B5EF4-FFF2-40B4-BE49-F238E27FC236}">
                <a16:creationId xmlns:a16="http://schemas.microsoft.com/office/drawing/2014/main" id="{4A3824A8-2C96-45C9-755F-CC70FCFEDF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chemeClr val="tx2">
                    <a:lumMod val="1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all" spc="200" normalizeH="0" baseline="0" noProof="0" dirty="0">
              <a:ln>
                <a:noFill/>
              </a:ln>
              <a:solidFill>
                <a:schemeClr val="tx2">
                  <a:lumMod val="10000"/>
                </a:schemeClr>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DA09BF49-8738-840E-2CFF-B72FA097FD33}"/>
              </a:ext>
            </a:extLst>
          </p:cNvPr>
          <p:cNvSpPr>
            <a:spLocks noGrp="1"/>
          </p:cNvSpPr>
          <p:nvPr>
            <p:ph type="ftr" sz="quarter" idx="12"/>
          </p:nvPr>
        </p:nvSpPr>
        <p:spPr>
          <a:xfrm rot="16200000">
            <a:off x="-836498" y="946024"/>
            <a:ext cx="2976981" cy="32332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tx2">
                    <a:lumMod val="10000"/>
                  </a:schemeClr>
                </a:solidFill>
                <a:effectLst/>
                <a:uLnTx/>
                <a:uFillTx/>
                <a:latin typeface="Posterama" panose="020B0504020200020000" pitchFamily="34" charset="0"/>
                <a:ea typeface="+mn-ea"/>
                <a:cs typeface="+mn-cs"/>
              </a:rPr>
              <a:t>Traffic SIGN RECOGNITION</a:t>
            </a:r>
          </a:p>
        </p:txBody>
      </p:sp>
      <p:cxnSp>
        <p:nvCxnSpPr>
          <p:cNvPr id="10" name="Straight Connector 9">
            <a:extLst>
              <a:ext uri="{FF2B5EF4-FFF2-40B4-BE49-F238E27FC236}">
                <a16:creationId xmlns:a16="http://schemas.microsoft.com/office/drawing/2014/main" id="{39E8E07F-E18A-EA6C-2A4C-0753989C423F}"/>
              </a:ext>
            </a:extLst>
          </p:cNvPr>
          <p:cNvCxnSpPr>
            <a:cxnSpLocks/>
          </p:cNvCxnSpPr>
          <p:nvPr/>
        </p:nvCxnSpPr>
        <p:spPr>
          <a:xfrm>
            <a:off x="4218586" y="1187116"/>
            <a:ext cx="0" cy="5016835"/>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91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77D51-7DDE-CCCD-5CD2-727CEE0AB76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EAD5F2C-76FC-E8ED-D35F-1210A4F1F135}"/>
              </a:ext>
            </a:extLst>
          </p:cNvPr>
          <p:cNvSpPr>
            <a:spLocks noGrp="1"/>
          </p:cNvSpPr>
          <p:nvPr>
            <p:ph type="title"/>
          </p:nvPr>
        </p:nvSpPr>
        <p:spPr>
          <a:xfrm>
            <a:off x="3200197" y="644324"/>
            <a:ext cx="5791605" cy="530352"/>
          </a:xfrm>
        </p:spPr>
        <p:txBody>
          <a:bodyPr/>
          <a:lstStyle/>
          <a:p>
            <a:r>
              <a:rPr lang="en-US" b="1" dirty="0">
                <a:solidFill>
                  <a:schemeClr val="accent1">
                    <a:lumMod val="50000"/>
                  </a:schemeClr>
                </a:solidFill>
                <a:latin typeface="Titillium Web" panose="00000500000000000000" pitchFamily="2" charset="0"/>
              </a:rPr>
              <a:t>conclusion</a:t>
            </a:r>
          </a:p>
        </p:txBody>
      </p:sp>
      <p:sp>
        <p:nvSpPr>
          <p:cNvPr id="2" name="Slide Number Placeholder 1">
            <a:extLst>
              <a:ext uri="{FF2B5EF4-FFF2-40B4-BE49-F238E27FC236}">
                <a16:creationId xmlns:a16="http://schemas.microsoft.com/office/drawing/2014/main" id="{7FAFA86F-ED94-A734-C7CF-FF086BDD2152}"/>
              </a:ext>
            </a:extLst>
          </p:cNvPr>
          <p:cNvSpPr>
            <a:spLocks noGrp="1"/>
          </p:cNvSpPr>
          <p:nvPr>
            <p:ph type="sldNum" sz="quarter" idx="10"/>
          </p:nvPr>
        </p:nvSpPr>
        <p:spPr>
          <a:xfrm>
            <a:off x="420624" y="6019800"/>
            <a:ext cx="569976" cy="28955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FFFFFF"/>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149</a:t>
            </a:fld>
            <a:endParaRPr kumimoji="0" lang="en-US" sz="1400" b="0" i="0" u="none" strike="noStrike" kern="1200" cap="all" spc="200" normalizeH="0" baseline="0" noProof="0" dirty="0">
              <a:ln>
                <a:noFill/>
              </a:ln>
              <a:solidFill>
                <a:srgbClr val="FFFFFF"/>
              </a:solidFill>
              <a:effectLst/>
              <a:uLnTx/>
              <a:uFillTx/>
              <a:latin typeface="Posterama" panose="020B0504020200020000" pitchFamily="34" charset="0"/>
              <a:ea typeface="+mn-ea"/>
              <a:cs typeface="+mn-cs"/>
            </a:endParaRPr>
          </a:p>
        </p:txBody>
      </p:sp>
      <p:sp>
        <p:nvSpPr>
          <p:cNvPr id="4" name="Text Placeholder 3">
            <a:extLst>
              <a:ext uri="{FF2B5EF4-FFF2-40B4-BE49-F238E27FC236}">
                <a16:creationId xmlns:a16="http://schemas.microsoft.com/office/drawing/2014/main" id="{668A360A-16E1-8ECF-738E-86B60A093B96}"/>
              </a:ext>
            </a:extLst>
          </p:cNvPr>
          <p:cNvSpPr>
            <a:spLocks noGrp="1"/>
          </p:cNvSpPr>
          <p:nvPr>
            <p:ph type="body" sz="quarter" idx="12"/>
          </p:nvPr>
        </p:nvSpPr>
        <p:spPr>
          <a:xfrm>
            <a:off x="1362074" y="1762558"/>
            <a:ext cx="9467850" cy="4546801"/>
          </a:xfrm>
          <a:prstGeom prst="roundRect">
            <a:avLst>
              <a:gd name="adj" fmla="val 7138"/>
            </a:avLst>
          </a:prstGeom>
          <a:solidFill>
            <a:schemeClr val="accent1">
              <a:alpha val="31000"/>
            </a:schemeClr>
          </a:solidFill>
          <a:ln>
            <a:noFill/>
          </a:ln>
        </p:spPr>
        <p:style>
          <a:lnRef idx="0">
            <a:scrgbClr r="0" g="0" b="0"/>
          </a:lnRef>
          <a:fillRef idx="0">
            <a:scrgbClr r="0" g="0" b="0"/>
          </a:fillRef>
          <a:effectRef idx="0">
            <a:scrgbClr r="0" g="0" b="0"/>
          </a:effectRef>
          <a:fontRef idx="minor">
            <a:schemeClr val="lt1"/>
          </a:fontRef>
        </p:style>
        <p:txBody>
          <a:bodyPr/>
          <a:lstStyle/>
          <a:p>
            <a:pPr algn="just"/>
            <a:r>
              <a:rPr lang="en-US" dirty="0">
                <a:effectLst/>
                <a:latin typeface="Times New Roman" panose="02020603050405020304" pitchFamily="18" charset="0"/>
                <a:ea typeface="Yu Mincho" panose="02020400000000000000" pitchFamily="18" charset="-128"/>
                <a:cs typeface="Arial" panose="020B0604020202020204" pitchFamily="34" charset="0"/>
              </a:rPr>
              <a:t>	</a:t>
            </a:r>
            <a:r>
              <a:rPr lang="en-US" dirty="0">
                <a:solidFill>
                  <a:srgbClr val="004D4D"/>
                </a:solidFill>
                <a:latin typeface="Times New Roman" panose="02020603050405020304" pitchFamily="18" charset="0"/>
                <a:ea typeface="Yu Mincho" panose="02020400000000000000" pitchFamily="18" charset="-128"/>
                <a:cs typeface="Arial" panose="020B0604020202020204" pitchFamily="34" charset="0"/>
              </a:rPr>
              <a:t>In conclusion, our Advanced Driver Assistance System (ADAS) project represents a significant advancement in automotive safety and driving experience. By integrating technologies such as blind-spot detection, lane departure warning, traffic sign recognition, adaptive cruise control, and bump detection, we have demonstrated a comprehensive approach to addressing key safety challenges on the road. Through rigorous research, development, and testing, we have not only implemented these systems but also laid the groundwork for future enhancements and innovations in the field of driver assistance. Our project underscores the potential of technology to revolutionize road safety and improve the lives of drivers worldwide. As we continue to refine and expand upon our work, we are committed to making driving safer, more efficient, and more enjoyable for everyone.</a:t>
            </a:r>
            <a:endParaRPr lang="en-US" dirty="0">
              <a:solidFill>
                <a:srgbClr val="004D4D"/>
              </a:solidFill>
              <a:effectLst/>
              <a:latin typeface="Times New Roman" panose="02020603050405020304" pitchFamily="18" charset="0"/>
              <a:ea typeface="Yu Mincho" panose="02020400000000000000" pitchFamily="18" charset="-128"/>
              <a:cs typeface="Arial" panose="020B0604020202020204" pitchFamily="34" charset="0"/>
            </a:endParaRPr>
          </a:p>
          <a:p>
            <a:pPr algn="just"/>
            <a:endParaRPr lang="en-US" sz="2000" spc="0" dirty="0">
              <a:ea typeface="+mn-lt"/>
              <a:cs typeface="+mn-lt"/>
            </a:endParaRPr>
          </a:p>
        </p:txBody>
      </p:sp>
      <p:sp>
        <p:nvSpPr>
          <p:cNvPr id="5" name="Rectangle 4">
            <a:extLst>
              <a:ext uri="{FF2B5EF4-FFF2-40B4-BE49-F238E27FC236}">
                <a16:creationId xmlns:a16="http://schemas.microsoft.com/office/drawing/2014/main" id="{506E844E-1609-B663-82CB-093B8613A69A}"/>
              </a:ext>
            </a:extLst>
          </p:cNvPr>
          <p:cNvSpPr/>
          <p:nvPr/>
        </p:nvSpPr>
        <p:spPr>
          <a:xfrm>
            <a:off x="420624" y="1791289"/>
            <a:ext cx="353099" cy="41472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517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barn(inVertical)">
                                      <p:cBhvr>
                                        <p:cTn id="12" dur="25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b="1" dirty="0">
                <a:solidFill>
                  <a:schemeClr val="accent1"/>
                </a:solidFill>
                <a:latin typeface="Titillium Web" panose="00000500000000000000" pitchFamily="2" charset="0"/>
              </a:rPr>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000000"/>
                </a:solidFill>
                <a:effectLst/>
                <a:uLnTx/>
                <a:uFillTx/>
                <a:latin typeface="Posterama" panose="020B0504020200020000" pitchFamily="34" charset="0"/>
                <a:ea typeface="+mn-ea"/>
                <a:cs typeface="+mn-cs"/>
              </a:rPr>
              <a:t>Car movement </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449824" y="2438401"/>
            <a:ext cx="6426490" cy="3319272"/>
          </a:xfrm>
        </p:spPr>
        <p:txBody>
          <a:bodyPr/>
          <a:lstStyle/>
          <a:p>
            <a:pPr marL="0" indent="0" algn="just">
              <a:buNone/>
            </a:pPr>
            <a:r>
              <a:rPr lang="en-US" sz="2400" spc="0" dirty="0">
                <a:solidFill>
                  <a:schemeClr val="accent3">
                    <a:lumMod val="50000"/>
                  </a:schemeClr>
                </a:solidFill>
                <a:latin typeface="Titillium Web" panose="00000500000000000000" pitchFamily="2" charset="0"/>
                <a:ea typeface="+mn-lt"/>
                <a:cs typeface="+mn-lt"/>
              </a:rPr>
              <a:t>The car body is the most important thing in our project. It coverall the wiring and components. It combines all our systems and makes it a complete embedded system. The movement of the body is also important. With the movement control system, we can test our ADAS to make sure those run properly.</a:t>
            </a:r>
          </a:p>
        </p:txBody>
      </p:sp>
      <p:pic>
        <p:nvPicPr>
          <p:cNvPr id="7" name="Picture 6">
            <a:extLst>
              <a:ext uri="{FF2B5EF4-FFF2-40B4-BE49-F238E27FC236}">
                <a16:creationId xmlns:a16="http://schemas.microsoft.com/office/drawing/2014/main" id="{1B08B2AF-86A0-3F84-C38F-321C8C9A1C44}"/>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rcRect/>
          <a:stretch/>
        </p:blipFill>
        <p:spPr>
          <a:xfrm>
            <a:off x="134649" y="1673352"/>
            <a:ext cx="5733512" cy="3448206"/>
          </a:xfrm>
          <a:prstGeom prst="rect">
            <a:avLst/>
          </a:prstGeom>
        </p:spPr>
      </p:pic>
    </p:spTree>
    <p:extLst>
      <p:ext uri="{BB962C8B-B14F-4D97-AF65-F5344CB8AC3E}">
        <p14:creationId xmlns:p14="http://schemas.microsoft.com/office/powerpoint/2010/main" val="281013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ar driving on a road&#10;&#10;Description automatically generated">
            <a:extLst>
              <a:ext uri="{FF2B5EF4-FFF2-40B4-BE49-F238E27FC236}">
                <a16:creationId xmlns:a16="http://schemas.microsoft.com/office/drawing/2014/main" id="{8A05A444-C0A2-753A-D8CC-2EE4F08AE538}"/>
              </a:ext>
            </a:extLst>
          </p:cNvPr>
          <p:cNvPicPr>
            <a:picLocks noGrp="1" noChangeAspect="1"/>
          </p:cNvPicPr>
          <p:nvPr>
            <p:ph type="pic" sz="quarter" idx="12"/>
          </p:nvPr>
        </p:nvPicPr>
        <p:blipFill>
          <a:blip r:embed="rId2">
            <a:alphaModFix amt="20000"/>
          </a:blip>
          <a:srcRect l="14444" r="14444"/>
          <a:stretch>
            <a:fill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7" name="Picture Placeholder 6" descr="A car driving on a road&#10;&#10;Description automatically generated with medium confidence">
            <a:extLst>
              <a:ext uri="{FF2B5EF4-FFF2-40B4-BE49-F238E27FC236}">
                <a16:creationId xmlns:a16="http://schemas.microsoft.com/office/drawing/2014/main" id="{CC5A9891-833B-8677-6596-5BFD54132075}"/>
              </a:ext>
            </a:extLst>
          </p:cNvPr>
          <p:cNvPicPr>
            <a:picLocks noGrp="1" noChangeAspect="1"/>
          </p:cNvPicPr>
          <p:nvPr>
            <p:ph type="pic" sz="quarter" idx="13"/>
          </p:nvPr>
        </p:nvPicPr>
        <p:blipFill>
          <a:blip r:embed="rId3"/>
          <a:srcRect l="20182" r="20182"/>
          <a:stretch>
            <a:fillRect/>
          </a:stretch>
        </p:blipFill>
        <p:spPr>
          <a:xfrm>
            <a:off x="4952999" y="556664"/>
            <a:ext cx="2286000" cy="2286000"/>
          </a:xfrm>
        </p:spPr>
      </p:pic>
    </p:spTree>
    <p:extLst>
      <p:ext uri="{BB962C8B-B14F-4D97-AF65-F5344CB8AC3E}">
        <p14:creationId xmlns:p14="http://schemas.microsoft.com/office/powerpoint/2010/main" val="3334127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b="1">
                <a:solidFill>
                  <a:schemeClr val="accent1"/>
                </a:solidFill>
                <a:latin typeface="Titillium Web" panose="00000500000000000000" pitchFamily="2" charset="0"/>
              </a:rPr>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a:ln>
                  <a:noFill/>
                </a:ln>
                <a:solidFill>
                  <a:srgbClr val="000000"/>
                </a:solidFill>
                <a:effectLst/>
                <a:uLnTx/>
                <a:uFillTx/>
                <a:latin typeface="Posterama" panose="020B0504020200020000" pitchFamily="34" charset="0"/>
                <a:ea typeface="+mn-ea"/>
                <a:cs typeface="+mn-cs"/>
              </a:rPr>
              <a:t>Car movement </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all" spc="200" normalizeH="0" baseline="0" noProof="0">
              <a:ln>
                <a:noFill/>
              </a:ln>
              <a:solidFill>
                <a:srgbClr val="000000"/>
              </a:solidFill>
              <a:effectLst/>
              <a:uLnTx/>
              <a:uFillTx/>
              <a:latin typeface="Posterama" panose="020B0504020200020000" pitchFamily="34" charset="0"/>
              <a:ea typeface="+mn-ea"/>
              <a:cs typeface="+mn-cs"/>
            </a:endParaRPr>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449824" y="2438401"/>
            <a:ext cx="6426490" cy="3319272"/>
          </a:xfrm>
        </p:spPr>
        <p:txBody>
          <a:bodyPr/>
          <a:lstStyle/>
          <a:p>
            <a:pPr marL="0" indent="0" algn="just">
              <a:buNone/>
            </a:pPr>
            <a:r>
              <a:rPr lang="en-US" sz="2400" spc="0">
                <a:solidFill>
                  <a:schemeClr val="accent3">
                    <a:lumMod val="50000"/>
                  </a:schemeClr>
                </a:solidFill>
                <a:latin typeface="Titillium Web" panose="00000500000000000000" pitchFamily="2" charset="0"/>
                <a:ea typeface="+mn-lt"/>
                <a:cs typeface="+mn-lt"/>
              </a:rPr>
              <a:t>The car body is the most important thing in our project. It coverall the wiring and components. It combines all our systems and makes it a complete embedded system. The movement of the body is also important. With the movement control system, we can test our ADAS to make sure those run properly.</a:t>
            </a:r>
          </a:p>
        </p:txBody>
      </p:sp>
      <p:pic>
        <p:nvPicPr>
          <p:cNvPr id="7" name="Picture 6">
            <a:extLst>
              <a:ext uri="{FF2B5EF4-FFF2-40B4-BE49-F238E27FC236}">
                <a16:creationId xmlns:a16="http://schemas.microsoft.com/office/drawing/2014/main" id="{1B08B2AF-86A0-3F84-C38F-321C8C9A1C44}"/>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rcRect/>
          <a:stretch/>
        </p:blipFill>
        <p:spPr>
          <a:xfrm>
            <a:off x="134649" y="1673352"/>
            <a:ext cx="5733512" cy="3448206"/>
          </a:xfrm>
          <a:prstGeom prst="rect">
            <a:avLst/>
          </a:prstGeom>
        </p:spPr>
      </p:pic>
    </p:spTree>
    <p:extLst>
      <p:ext uri="{BB962C8B-B14F-4D97-AF65-F5344CB8AC3E}">
        <p14:creationId xmlns:p14="http://schemas.microsoft.com/office/powerpoint/2010/main" val="2810133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8489-0E39-85ED-CB41-AB3C7850393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3810605-3798-BA7D-8CD8-50FF25BD3AEC}"/>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D9212C8A-1513-D744-F80D-978345AB407A}"/>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C171E3AD-7733-C23B-9F3B-186C5C022055}"/>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F1582A97-62C0-390C-3B63-90BE4971CEDB}"/>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75A4A7E6-F9A5-0BFE-1495-E0A7193249BB}"/>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488CBA35-A372-530F-BF48-D870D18327B5}"/>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54C67DA5-D72A-19B6-3BF1-D7B9A773CECE}"/>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57B70F3B-480A-A092-4E33-77CDB800A159}"/>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5C6B3917-32CB-55B7-6FFC-C232191238CC}"/>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FAB4832B-1A3F-E66A-1BA9-6B8AA62CBB04}"/>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08249705-CDCA-D972-DB7E-960AEE5247DD}"/>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08249705-CDCA-D972-DB7E-960AEE5247DD}"/>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88E9C928-9AE8-6E21-CB10-B48886C824A3}"/>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88E9C928-9AE8-6E21-CB10-B48886C824A3}"/>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DC74D238-1DBC-2F7D-FC79-1D162FA95637}"/>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DC74D238-1DBC-2F7D-FC79-1D162FA95637}"/>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11D27BD0-F501-5428-56B9-06282971CA70}"/>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11D27BD0-F501-5428-56B9-06282971CA70}"/>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EC275BE5-472E-51D8-3FC2-665F15C5B366}"/>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EC275BE5-472E-51D8-3FC2-665F15C5B366}"/>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B34DFE12-C44A-C25D-893E-7E6077A37FCD}"/>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0" action="ppaction://hlinksldjump"/>
                <a:extLst>
                  <a:ext uri="{FF2B5EF4-FFF2-40B4-BE49-F238E27FC236}">
                    <a16:creationId xmlns:a16="http://schemas.microsoft.com/office/drawing/2014/main" id="{B34DFE12-C44A-C25D-893E-7E6077A37FCD}"/>
                  </a:ext>
                </a:extLst>
              </p:cNvPr>
              <p:cNvPicPr>
                <a:picLocks noGrp="1" noRot="1" noChangeAspect="1" noMove="1" noResize="1" noEditPoints="1" noAdjustHandles="1" noChangeArrowheads="1" noChangeShapeType="1"/>
              </p:cNvPicPr>
              <p:nvPr/>
            </p:nvPicPr>
            <p:blipFill>
              <a:blip r:embed="rId21"/>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6B7A265B-E33E-33ED-83A3-183EE2DA0D29}"/>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2"/>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6" name="Slide Zoom 5">
                <a:hlinkClick r:id="rId23" action="ppaction://hlinksldjump"/>
                <a:extLst>
                  <a:ext uri="{FF2B5EF4-FFF2-40B4-BE49-F238E27FC236}">
                    <a16:creationId xmlns:a16="http://schemas.microsoft.com/office/drawing/2014/main" id="{6B7A265B-E33E-33ED-83A3-183EE2DA0D29}"/>
                  </a:ext>
                </a:extLst>
              </p:cNvPr>
              <p:cNvPicPr>
                <a:picLocks noGrp="1" noRot="1" noChangeAspect="1" noMove="1" noResize="1" noEditPoints="1" noAdjustHandles="1" noChangeArrowheads="1" noChangeShapeType="1"/>
              </p:cNvPicPr>
              <p:nvPr/>
            </p:nvPicPr>
            <p:blipFill>
              <a:blip r:embed="rId24"/>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66769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295400" y="1124712"/>
            <a:ext cx="3886200" cy="548640"/>
          </a:xfrm>
        </p:spPr>
        <p:txBody>
          <a:bodyPr anchor="t">
            <a:normAutofit/>
          </a:bodyPr>
          <a:lstStyle/>
          <a:p>
            <a:r>
              <a:rPr lang="en-US" sz="3000" b="1" dirty="0">
                <a:solidFill>
                  <a:schemeClr val="accent2">
                    <a:lumMod val="75000"/>
                  </a:schemeClr>
                </a:solidFill>
                <a:latin typeface="Titillium Web" panose="00000500000000000000" pitchFamily="2" charset="0"/>
              </a:rPr>
              <a:t>Components</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877824" y="2570227"/>
            <a:ext cx="3886200" cy="2413253"/>
          </a:xfrm>
          <a:prstGeom prst="roundRect">
            <a:avLst/>
          </a:prstGeom>
          <a:solidFill>
            <a:schemeClr val="accent2">
              <a:lumMod val="75000"/>
            </a:schemeClr>
          </a:solidFill>
          <a:ln/>
          <a:effectLst>
            <a:glow rad="63500">
              <a:schemeClr val="bg1">
                <a:alpha val="40000"/>
              </a:schemeClr>
            </a:glow>
            <a:reflection blurRad="6350" stA="50000" endA="300" endPos="38500" dist="50800" dir="5400000" sy="-100000" algn="bl" rotWithShape="0"/>
          </a:effectLst>
        </p:spPr>
        <p:style>
          <a:lnRef idx="3">
            <a:schemeClr val="lt1"/>
          </a:lnRef>
          <a:fillRef idx="1">
            <a:schemeClr val="accent2"/>
          </a:fillRef>
          <a:effectRef idx="1">
            <a:schemeClr val="accent2"/>
          </a:effectRef>
          <a:fontRef idx="minor">
            <a:schemeClr val="lt1"/>
          </a:fontRef>
        </p:style>
        <p:txBody>
          <a:bodyPr>
            <a:normAutofit/>
          </a:bodyPr>
          <a:lstStyle/>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Esp32 </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12 Volt DC Battery</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2 Dc Motors</a:t>
            </a:r>
          </a:p>
          <a:p>
            <a:pPr marL="342900" indent="-342900" algn="l">
              <a:lnSpc>
                <a:spcPct val="100000"/>
              </a:lnSpc>
              <a:buSzPct val="100000"/>
              <a:buFont typeface="Wingdings" panose="05000000000000000000" pitchFamily="2" charset="2"/>
              <a:buChar char="§"/>
            </a:pPr>
            <a:r>
              <a:rPr lang="en-US" sz="2000" b="0" cap="none" dirty="0">
                <a:solidFill>
                  <a:schemeClr val="bg1"/>
                </a:solidFill>
                <a:latin typeface="Titillium Web" panose="00000500000000000000" pitchFamily="2" charset="0"/>
                <a:ea typeface="Titillium Web" pitchFamily="34" charset="-122"/>
                <a:cs typeface="Titillium Web" pitchFamily="34" charset="-120"/>
              </a:rPr>
              <a:t>L298N H Bridge Module</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PS4 Controller</a:t>
            </a:r>
          </a:p>
          <a:p>
            <a:pPr>
              <a:lnSpc>
                <a:spcPct val="100000"/>
              </a:lnSpc>
            </a:pPr>
            <a:endParaRPr lang="en-US" cap="none" dirty="0">
              <a:latin typeface="Titillium Web" panose="00000500000000000000" pitchFamily="2" charset="0"/>
            </a:endParaRPr>
          </a:p>
          <a:p>
            <a:pPr marL="342900" indent="-342900">
              <a:buFont typeface="Arial" panose="020B0604020202020204" pitchFamily="34" charset="0"/>
              <a:buChar char="•"/>
            </a:pPr>
            <a:endParaRPr lang="en-US" dirty="0">
              <a:latin typeface="Titillium Web" panose="00000500000000000000" pitchFamily="2" charset="0"/>
            </a:endParaRPr>
          </a:p>
          <a:p>
            <a:endParaRPr lang="en-US" dirty="0">
              <a:latin typeface="Titillium Web" panose="00000500000000000000" pitchFamily="2" charset="0"/>
            </a:endParaRPr>
          </a:p>
        </p:txBody>
      </p:sp>
      <p:sp>
        <p:nvSpPr>
          <p:cNvPr id="14" name="Slide Number Placeholder 3">
            <a:extLst>
              <a:ext uri="{FF2B5EF4-FFF2-40B4-BE49-F238E27FC236}">
                <a16:creationId xmlns:a16="http://schemas.microsoft.com/office/drawing/2014/main" id="{CABE2360-6665-34D3-ED33-867CBEA74616}"/>
              </a:ext>
            </a:extLst>
          </p:cNvPr>
          <p:cNvSpPr>
            <a:spLocks noGrp="1"/>
          </p:cNvSpPr>
          <p:nvPr>
            <p:ph type="sldNum" sz="quarter" idx="11"/>
          </p:nvPr>
        </p:nvSpPr>
        <p:spPr>
          <a:xfrm>
            <a:off x="420624" y="6019800"/>
            <a:ext cx="457200" cy="472439"/>
          </a:xfrm>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600" b="0" i="0" u="none" strike="noStrike" kern="1200" cap="all" spc="200" normalizeH="0" baseline="0" noProof="0" smtClean="0">
                <a:ln>
                  <a:noFill/>
                </a:ln>
                <a:solidFill>
                  <a:schemeClr val="tx1"/>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17</a:t>
            </a:fld>
            <a:endParaRPr kumimoji="0" lang="en-US" sz="1600" b="0" i="0" u="none" strike="noStrike" kern="1200" cap="all" spc="200" normalizeH="0" baseline="0" noProof="0" dirty="0">
              <a:ln>
                <a:noFill/>
              </a:ln>
              <a:solidFill>
                <a:schemeClr val="tx1"/>
              </a:solidFill>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0AE45EE0-A890-B8C1-0844-E400D4CADFFE}"/>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tx1"/>
                </a:solidFill>
                <a:effectLst/>
                <a:uLnTx/>
                <a:uFillTx/>
                <a:latin typeface="Posterama" panose="020B0504020200020000" pitchFamily="34" charset="0"/>
                <a:ea typeface="+mn-ea"/>
                <a:cs typeface="+mn-cs"/>
              </a:rPr>
              <a:t>Car movement </a:t>
            </a:r>
          </a:p>
        </p:txBody>
      </p:sp>
      <p:pic>
        <p:nvPicPr>
          <p:cNvPr id="2" name="Picture 1">
            <a:extLst>
              <a:ext uri="{FF2B5EF4-FFF2-40B4-BE49-F238E27FC236}">
                <a16:creationId xmlns:a16="http://schemas.microsoft.com/office/drawing/2014/main" id="{99A67946-2FF8-C102-A153-5DB18B0D44EC}"/>
              </a:ext>
            </a:extLst>
          </p:cNvPr>
          <p:cNvPicPr>
            <a:picLocks noChangeAspect="1"/>
          </p:cNvPicPr>
          <p:nvPr/>
        </p:nvPicPr>
        <p:blipFill>
          <a:blip r:embed="rId2"/>
          <a:stretch>
            <a:fillRect/>
          </a:stretch>
        </p:blipFill>
        <p:spPr>
          <a:xfrm>
            <a:off x="5181600" y="2032254"/>
            <a:ext cx="2793492" cy="2793492"/>
          </a:xfrm>
          <a:prstGeom prst="rect">
            <a:avLst/>
          </a:prstGeom>
        </p:spPr>
      </p:pic>
      <p:pic>
        <p:nvPicPr>
          <p:cNvPr id="7" name="Picture Placeholder 6">
            <a:extLst>
              <a:ext uri="{FF2B5EF4-FFF2-40B4-BE49-F238E27FC236}">
                <a16:creationId xmlns:a16="http://schemas.microsoft.com/office/drawing/2014/main" id="{4A78DFB9-319C-E258-DDDE-FCF0618E0201}"/>
              </a:ext>
            </a:extLst>
          </p:cNvPr>
          <p:cNvPicPr>
            <a:picLocks noGrp="1" noChangeAspect="1"/>
          </p:cNvPicPr>
          <p:nvPr>
            <p:ph type="pic" sz="quarter" idx="13"/>
          </p:nvPr>
        </p:nvPicPr>
        <p:blipFill>
          <a:blip r:embed="rId3"/>
          <a:srcRect t="16260" b="16260"/>
          <a:stretch>
            <a:fillRect/>
          </a:stretch>
        </p:blipFill>
        <p:spPr>
          <a:xfrm>
            <a:off x="8148469" y="2308860"/>
            <a:ext cx="3319272" cy="2240280"/>
          </a:xfrm>
          <a:prstGeom prst="rect">
            <a:avLst/>
          </a:prstGeom>
        </p:spPr>
      </p:pic>
    </p:spTree>
    <p:extLst>
      <p:ext uri="{BB962C8B-B14F-4D97-AF65-F5344CB8AC3E}">
        <p14:creationId xmlns:p14="http://schemas.microsoft.com/office/powerpoint/2010/main" val="292441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 calcmode="lin" valueType="num">
                                      <p:cBhvr additive="base">
                                        <p:cTn id="13" dur="250" fill="hold"/>
                                        <p:tgtEl>
                                          <p:spTgt spid="4">
                                            <p:bg/>
                                          </p:spTgt>
                                        </p:tgtEl>
                                        <p:attrNameLst>
                                          <p:attrName>ppt_x</p:attrName>
                                        </p:attrNameLst>
                                      </p:cBhvr>
                                      <p:tavLst>
                                        <p:tav tm="0">
                                          <p:val>
                                            <p:strVal val="#ppt_x"/>
                                          </p:val>
                                        </p:tav>
                                        <p:tav tm="100000">
                                          <p:val>
                                            <p:strVal val="#ppt_x"/>
                                          </p:val>
                                        </p:tav>
                                      </p:tavLst>
                                    </p:anim>
                                    <p:anim calcmode="lin" valueType="num">
                                      <p:cBhvr additive="base">
                                        <p:cTn id="14" dur="25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 calcmode="lin" valueType="num">
                                      <p:cBhvr additive="base">
                                        <p:cTn id="43"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down)">
                                      <p:cBhvr>
                                        <p:cTn id="49" dur="250"/>
                                        <p:tgtEl>
                                          <p:spTgt spid="2"/>
                                        </p:tgtEl>
                                      </p:cBhvr>
                                    </p:animEffect>
                                  </p:childTnLst>
                                </p:cTn>
                              </p:par>
                              <p:par>
                                <p:cTn id="50" presetID="22" presetClass="entr" presetSubtype="4"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295400" y="1124712"/>
            <a:ext cx="3886200" cy="548640"/>
          </a:xfrm>
        </p:spPr>
        <p:txBody>
          <a:bodyPr anchor="t">
            <a:normAutofit/>
          </a:bodyPr>
          <a:lstStyle/>
          <a:p>
            <a:r>
              <a:rPr lang="en-US" sz="3000" b="1">
                <a:solidFill>
                  <a:schemeClr val="accent2">
                    <a:lumMod val="75000"/>
                  </a:schemeClr>
                </a:solidFill>
                <a:latin typeface="Titillium Web" panose="00000500000000000000" pitchFamily="2" charset="0"/>
              </a:rPr>
              <a:t>Components</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877824" y="2570227"/>
            <a:ext cx="3886200" cy="2413253"/>
          </a:xfrm>
          <a:prstGeom prst="roundRect">
            <a:avLst/>
          </a:prstGeom>
          <a:solidFill>
            <a:schemeClr val="accent2">
              <a:lumMod val="75000"/>
            </a:schemeClr>
          </a:solidFill>
          <a:ln/>
          <a:effectLst>
            <a:glow rad="63500">
              <a:schemeClr val="bg1">
                <a:alpha val="40000"/>
              </a:schemeClr>
            </a:glow>
            <a:reflection blurRad="6350" stA="50000" endA="300" endPos="38500" dist="50800" dir="5400000" sy="-100000" algn="bl" rotWithShape="0"/>
          </a:effectLst>
        </p:spPr>
        <p:style>
          <a:lnRef idx="3">
            <a:schemeClr val="lt1"/>
          </a:lnRef>
          <a:fillRef idx="1">
            <a:schemeClr val="accent2"/>
          </a:fillRef>
          <a:effectRef idx="1">
            <a:schemeClr val="accent2"/>
          </a:effectRef>
          <a:fontRef idx="minor">
            <a:schemeClr val="lt1"/>
          </a:fontRef>
        </p:style>
        <p:txBody>
          <a:bodyPr>
            <a:normAutofit/>
          </a:bodyPr>
          <a:lstStyle/>
          <a:p>
            <a:pPr marL="342900" indent="-342900">
              <a:lnSpc>
                <a:spcPct val="100000"/>
              </a:lnSpc>
              <a:buFont typeface="Wingdings" panose="05000000000000000000" pitchFamily="2" charset="2"/>
              <a:buChar char="§"/>
            </a:pPr>
            <a:r>
              <a:rPr lang="en-US" cap="none">
                <a:solidFill>
                  <a:schemeClr val="bg1"/>
                </a:solidFill>
                <a:latin typeface="Titillium Web" panose="00000500000000000000" pitchFamily="2" charset="0"/>
              </a:rPr>
              <a:t>Esp32 </a:t>
            </a:r>
          </a:p>
          <a:p>
            <a:pPr marL="342900" indent="-342900">
              <a:lnSpc>
                <a:spcPct val="100000"/>
              </a:lnSpc>
              <a:buFont typeface="Wingdings" panose="05000000000000000000" pitchFamily="2" charset="2"/>
              <a:buChar char="§"/>
            </a:pPr>
            <a:r>
              <a:rPr lang="en-US" cap="none">
                <a:solidFill>
                  <a:schemeClr val="bg1"/>
                </a:solidFill>
                <a:latin typeface="Titillium Web" panose="00000500000000000000" pitchFamily="2" charset="0"/>
              </a:rPr>
              <a:t>12 Volt DC Battery</a:t>
            </a:r>
          </a:p>
          <a:p>
            <a:pPr marL="342900" indent="-342900">
              <a:lnSpc>
                <a:spcPct val="100000"/>
              </a:lnSpc>
              <a:buFont typeface="Wingdings" panose="05000000000000000000" pitchFamily="2" charset="2"/>
              <a:buChar char="§"/>
            </a:pPr>
            <a:r>
              <a:rPr lang="en-US" cap="none">
                <a:solidFill>
                  <a:schemeClr val="bg1"/>
                </a:solidFill>
                <a:latin typeface="Titillium Web" panose="00000500000000000000" pitchFamily="2" charset="0"/>
              </a:rPr>
              <a:t>2 Dc Motors</a:t>
            </a:r>
          </a:p>
          <a:p>
            <a:pPr marL="342900" indent="-342900" algn="l">
              <a:lnSpc>
                <a:spcPct val="100000"/>
              </a:lnSpc>
              <a:buSzPct val="100000"/>
              <a:buFont typeface="Wingdings" panose="05000000000000000000" pitchFamily="2" charset="2"/>
              <a:buChar char="§"/>
            </a:pPr>
            <a:r>
              <a:rPr lang="en-US" sz="2000" b="0" cap="none">
                <a:solidFill>
                  <a:schemeClr val="bg1"/>
                </a:solidFill>
                <a:latin typeface="Titillium Web" panose="00000500000000000000" pitchFamily="2" charset="0"/>
                <a:ea typeface="Titillium Web" pitchFamily="34" charset="-122"/>
                <a:cs typeface="Titillium Web" pitchFamily="34" charset="-120"/>
              </a:rPr>
              <a:t>L298N H Bridge Module</a:t>
            </a:r>
          </a:p>
          <a:p>
            <a:pPr marL="342900" indent="-342900">
              <a:lnSpc>
                <a:spcPct val="100000"/>
              </a:lnSpc>
              <a:buFont typeface="Wingdings" panose="05000000000000000000" pitchFamily="2" charset="2"/>
              <a:buChar char="§"/>
            </a:pPr>
            <a:r>
              <a:rPr lang="en-US" cap="none">
                <a:solidFill>
                  <a:schemeClr val="bg1"/>
                </a:solidFill>
                <a:latin typeface="Titillium Web" panose="00000500000000000000" pitchFamily="2" charset="0"/>
              </a:rPr>
              <a:t>PS4 Controller</a:t>
            </a:r>
          </a:p>
          <a:p>
            <a:pPr>
              <a:lnSpc>
                <a:spcPct val="100000"/>
              </a:lnSpc>
            </a:pPr>
            <a:endParaRPr lang="en-US" cap="none">
              <a:latin typeface="Titillium Web" panose="00000500000000000000" pitchFamily="2" charset="0"/>
            </a:endParaRPr>
          </a:p>
          <a:p>
            <a:pPr marL="342900" indent="-342900">
              <a:buFont typeface="Arial" panose="020B0604020202020204" pitchFamily="34" charset="0"/>
              <a:buChar char="•"/>
            </a:pPr>
            <a:endParaRPr lang="en-US">
              <a:latin typeface="Titillium Web" panose="00000500000000000000" pitchFamily="2" charset="0"/>
            </a:endParaRPr>
          </a:p>
          <a:p>
            <a:endParaRPr lang="en-US">
              <a:latin typeface="Titillium Web" panose="00000500000000000000" pitchFamily="2" charset="0"/>
            </a:endParaRPr>
          </a:p>
        </p:txBody>
      </p:sp>
      <p:sp>
        <p:nvSpPr>
          <p:cNvPr id="14" name="Slide Number Placeholder 3">
            <a:extLst>
              <a:ext uri="{FF2B5EF4-FFF2-40B4-BE49-F238E27FC236}">
                <a16:creationId xmlns:a16="http://schemas.microsoft.com/office/drawing/2014/main" id="{CABE2360-6665-34D3-ED33-867CBEA74616}"/>
              </a:ext>
            </a:extLst>
          </p:cNvPr>
          <p:cNvSpPr>
            <a:spLocks noGrp="1"/>
          </p:cNvSpPr>
          <p:nvPr>
            <p:ph type="sldNum" sz="quarter" idx="11"/>
          </p:nvPr>
        </p:nvSpPr>
        <p:spPr>
          <a:xfrm>
            <a:off x="420624" y="6019800"/>
            <a:ext cx="457200" cy="472439"/>
          </a:xfrm>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600" b="0" i="0" u="none" strike="noStrike" kern="1200" cap="all" spc="200" normalizeH="0" baseline="0" noProof="0" smtClean="0">
                <a:ln>
                  <a:noFill/>
                </a:ln>
                <a:solidFill>
                  <a:schemeClr val="tx1"/>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17</a:t>
            </a:fld>
            <a:endParaRPr kumimoji="0" lang="en-US" sz="1600" b="0" i="0" u="none" strike="noStrike" kern="1200" cap="all" spc="200" normalizeH="0" baseline="0" noProof="0">
              <a:ln>
                <a:noFill/>
              </a:ln>
              <a:solidFill>
                <a:schemeClr val="tx1"/>
              </a:solidFill>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0AE45EE0-A890-B8C1-0844-E400D4CADFFE}"/>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a:ln>
                  <a:noFill/>
                </a:ln>
                <a:solidFill>
                  <a:schemeClr val="tx1"/>
                </a:solidFill>
                <a:effectLst/>
                <a:uLnTx/>
                <a:uFillTx/>
                <a:latin typeface="Posterama" panose="020B0504020200020000" pitchFamily="34" charset="0"/>
                <a:ea typeface="+mn-ea"/>
                <a:cs typeface="+mn-cs"/>
              </a:rPr>
              <a:t>Car movement </a:t>
            </a:r>
          </a:p>
        </p:txBody>
      </p:sp>
      <p:pic>
        <p:nvPicPr>
          <p:cNvPr id="2" name="Picture 1">
            <a:extLst>
              <a:ext uri="{FF2B5EF4-FFF2-40B4-BE49-F238E27FC236}">
                <a16:creationId xmlns:a16="http://schemas.microsoft.com/office/drawing/2014/main" id="{99A67946-2FF8-C102-A153-5DB18B0D44EC}"/>
              </a:ext>
            </a:extLst>
          </p:cNvPr>
          <p:cNvPicPr>
            <a:picLocks noChangeAspect="1"/>
          </p:cNvPicPr>
          <p:nvPr/>
        </p:nvPicPr>
        <p:blipFill>
          <a:blip r:embed="rId2"/>
          <a:stretch>
            <a:fillRect/>
          </a:stretch>
        </p:blipFill>
        <p:spPr>
          <a:xfrm>
            <a:off x="5181600" y="2032254"/>
            <a:ext cx="2793492" cy="2793492"/>
          </a:xfrm>
          <a:prstGeom prst="rect">
            <a:avLst/>
          </a:prstGeom>
        </p:spPr>
      </p:pic>
      <p:pic>
        <p:nvPicPr>
          <p:cNvPr id="7" name="Picture Placeholder 6">
            <a:extLst>
              <a:ext uri="{FF2B5EF4-FFF2-40B4-BE49-F238E27FC236}">
                <a16:creationId xmlns:a16="http://schemas.microsoft.com/office/drawing/2014/main" id="{4A78DFB9-319C-E258-DDDE-FCF0618E0201}"/>
              </a:ext>
            </a:extLst>
          </p:cNvPr>
          <p:cNvPicPr>
            <a:picLocks noGrp="1" noChangeAspect="1"/>
          </p:cNvPicPr>
          <p:nvPr>
            <p:ph type="pic" sz="quarter" idx="13"/>
          </p:nvPr>
        </p:nvPicPr>
        <p:blipFill>
          <a:blip r:embed="rId3"/>
          <a:srcRect t="16260" b="16260"/>
          <a:stretch>
            <a:fillRect/>
          </a:stretch>
        </p:blipFill>
        <p:spPr>
          <a:xfrm>
            <a:off x="8148469" y="2308860"/>
            <a:ext cx="3319272" cy="2240280"/>
          </a:xfrm>
          <a:prstGeom prst="rect">
            <a:avLst/>
          </a:prstGeom>
        </p:spPr>
      </p:pic>
    </p:spTree>
    <p:extLst>
      <p:ext uri="{BB962C8B-B14F-4D97-AF65-F5344CB8AC3E}">
        <p14:creationId xmlns:p14="http://schemas.microsoft.com/office/powerpoint/2010/main" val="2924417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 calcmode="lin" valueType="num">
                                      <p:cBhvr additive="base">
                                        <p:cTn id="13" dur="250" fill="hold"/>
                                        <p:tgtEl>
                                          <p:spTgt spid="4">
                                            <p:bg/>
                                          </p:spTgt>
                                        </p:tgtEl>
                                        <p:attrNameLst>
                                          <p:attrName>ppt_x</p:attrName>
                                        </p:attrNameLst>
                                      </p:cBhvr>
                                      <p:tavLst>
                                        <p:tav tm="0">
                                          <p:val>
                                            <p:strVal val="#ppt_x"/>
                                          </p:val>
                                        </p:tav>
                                        <p:tav tm="100000">
                                          <p:val>
                                            <p:strVal val="#ppt_x"/>
                                          </p:val>
                                        </p:tav>
                                      </p:tavLst>
                                    </p:anim>
                                    <p:anim calcmode="lin" valueType="num">
                                      <p:cBhvr additive="base">
                                        <p:cTn id="14" dur="25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 calcmode="lin" valueType="num">
                                      <p:cBhvr additive="base">
                                        <p:cTn id="43"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down)">
                                      <p:cBhvr>
                                        <p:cTn id="49" dur="250"/>
                                        <p:tgtEl>
                                          <p:spTgt spid="2"/>
                                        </p:tgtEl>
                                      </p:cBhvr>
                                    </p:animEffect>
                                  </p:childTnLst>
                                </p:cTn>
                              </p:par>
                              <p:par>
                                <p:cTn id="50" presetID="22" presetClass="entr" presetSubtype="4"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B6145-F0CC-A618-D3BC-43B37AEA3E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21D5EF7-A430-216D-C629-FE8DB89B420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F4192BEB-F98E-149B-488E-37F29D39160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6566175F-3665-D555-7958-21E55A86A2EA}"/>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E772554E-8148-874A-AC54-A4354C9C1F9D}"/>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EC5CC6B3-A654-45A9-DCDC-B2FA303B82C2}"/>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523BDB6E-86BF-AECE-F7AC-E3910E5D77DD}"/>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32FD7BD5-4EC0-6072-3F0B-29B9EAF0C968}"/>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459A8A44-374B-BEE1-0053-EAE31D857D11}"/>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7F10256E-12EC-4872-3A9A-2655CC8192C0}"/>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F75FE2A7-68B7-B0AC-7ADF-2BE9E73D94C7}"/>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2D23424-D833-A6E7-907B-F338B3638909}"/>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C2D23424-D833-A6E7-907B-F338B3638909}"/>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4C06F256-74D1-ECB1-B1F0-8414FD4A48F5}"/>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4C06F256-74D1-ECB1-B1F0-8414FD4A48F5}"/>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EB735102-EDAB-FD48-6AA3-0E67DB00972D}"/>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EB735102-EDAB-FD48-6AA3-0E67DB00972D}"/>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17DC619A-2615-342D-70F1-FC29009E54EF}"/>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17DC619A-2615-342D-70F1-FC29009E54EF}"/>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2C4676D8-820B-7C26-F293-972DF3434D23}"/>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2C4676D8-820B-7C26-F293-972DF3434D23}"/>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82CD9B4B-9C76-DF30-5CF7-659CFB2423ED}"/>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0" action="ppaction://hlinksldjump"/>
                <a:extLst>
                  <a:ext uri="{FF2B5EF4-FFF2-40B4-BE49-F238E27FC236}">
                    <a16:creationId xmlns:a16="http://schemas.microsoft.com/office/drawing/2014/main" id="{82CD9B4B-9C76-DF30-5CF7-659CFB2423ED}"/>
                  </a:ext>
                </a:extLst>
              </p:cNvPr>
              <p:cNvPicPr>
                <a:picLocks noGrp="1" noRot="1" noChangeAspect="1" noMove="1" noResize="1" noEditPoints="1" noAdjustHandles="1" noChangeArrowheads="1" noChangeShapeType="1"/>
              </p:cNvPicPr>
              <p:nvPr/>
            </p:nvPicPr>
            <p:blipFill>
              <a:blip r:embed="rId21"/>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98564087-0FB4-1196-76C0-1ADDFC1D579B}"/>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2"/>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6" name="Slide Zoom 5">
                <a:hlinkClick r:id="rId23" action="ppaction://hlinksldjump"/>
                <a:extLst>
                  <a:ext uri="{FF2B5EF4-FFF2-40B4-BE49-F238E27FC236}">
                    <a16:creationId xmlns:a16="http://schemas.microsoft.com/office/drawing/2014/main" id="{98564087-0FB4-1196-76C0-1ADDFC1D579B}"/>
                  </a:ext>
                </a:extLst>
              </p:cNvPr>
              <p:cNvPicPr>
                <a:picLocks noGrp="1" noRot="1" noChangeAspect="1" noMove="1" noResize="1" noEditPoints="1" noAdjustHandles="1" noChangeArrowheads="1" noChangeShapeType="1"/>
              </p:cNvPicPr>
              <p:nvPr/>
            </p:nvPicPr>
            <p:blipFill>
              <a:blip r:embed="rId24"/>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424343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p:txBody>
          <a:bodyPr/>
          <a:lstStyle/>
          <a:p>
            <a:r>
              <a:rPr lang="en-US" b="1" dirty="0">
                <a:solidFill>
                  <a:schemeClr val="accent1">
                    <a:lumMod val="75000"/>
                  </a:schemeClr>
                </a:solidFill>
                <a:latin typeface="Titillium Web" panose="00000500000000000000" pitchFamily="2" charset="0"/>
              </a:rPr>
              <a:t>Dc motor</a:t>
            </a:r>
            <a:endParaRPr lang="en-EG" b="1" dirty="0">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095938" y="2133663"/>
            <a:ext cx="6772602" cy="3319272"/>
          </a:xfrm>
        </p:spPr>
        <p:txBody>
          <a:bodyPr/>
          <a:lstStyle/>
          <a:p>
            <a:pPr algn="just"/>
            <a:r>
              <a:rPr lang="en-US" sz="2800" dirty="0">
                <a:solidFill>
                  <a:schemeClr val="accent1">
                    <a:lumMod val="75000"/>
                  </a:schemeClr>
                </a:solidFill>
                <a:latin typeface="Titillium Web" panose="00000500000000000000" pitchFamily="2" charset="0"/>
              </a:rPr>
              <a:t>A DC motor is a type of electric motor that operates using direct current (DC) electricity. It converts electrical energy into mechanical motion through the interaction of magnetic fields. DC motors can give us high torque in comparison with its small size. With these specifications we can </a:t>
            </a:r>
            <a:r>
              <a:rPr lang="en-US" sz="2400" dirty="0">
                <a:solidFill>
                  <a:schemeClr val="accent1">
                    <a:lumMod val="75000"/>
                  </a:schemeClr>
                </a:solidFill>
                <a:latin typeface="Titillium Web" panose="00000500000000000000" pitchFamily="2" charset="0"/>
              </a:rPr>
              <a:t>use dc motor in our project.</a:t>
            </a:r>
            <a:endParaRPr lang="en-EG" sz="2400" dirty="0">
              <a:solidFill>
                <a:schemeClr val="accent1">
                  <a:lumMod val="75000"/>
                </a:schemeClr>
              </a:solidFill>
              <a:latin typeface="Titillium Web" panose="00000500000000000000" pitchFamily="2" charset="0"/>
            </a:endParaRPr>
          </a:p>
        </p:txBody>
      </p:sp>
      <p:sp>
        <p:nvSpPr>
          <p:cNvPr id="16" name="Footer Placeholder 4">
            <a:extLst>
              <a:ext uri="{FF2B5EF4-FFF2-40B4-BE49-F238E27FC236}">
                <a16:creationId xmlns:a16="http://schemas.microsoft.com/office/drawing/2014/main" id="{8281AF20-09FD-12D5-FE84-95BE63648A56}"/>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effectLst/>
                <a:uLnTx/>
                <a:uFillTx/>
                <a:latin typeface="Posterama" panose="020B0504020200020000" pitchFamily="34" charset="0"/>
                <a:ea typeface="+mn-ea"/>
                <a:cs typeface="+mn-cs"/>
              </a:rPr>
              <a:t>Car movement </a:t>
            </a:r>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all" spc="200" normalizeH="0" baseline="0" noProof="0" dirty="0">
              <a:ln>
                <a:noFill/>
              </a:ln>
              <a:effectLst/>
              <a:uLnTx/>
              <a:uFillTx/>
              <a:latin typeface="Posterama" panose="020B0504020200020000" pitchFamily="34" charset="0"/>
              <a:ea typeface="+mn-ea"/>
              <a:cs typeface="+mn-cs"/>
            </a:endParaRPr>
          </a:p>
        </p:txBody>
      </p:sp>
      <p:pic>
        <p:nvPicPr>
          <p:cNvPr id="11" name="Picture 10" descr="A close-up of a metal motor&#10;&#10;Description automatically generated">
            <a:extLst>
              <a:ext uri="{FF2B5EF4-FFF2-40B4-BE49-F238E27FC236}">
                <a16:creationId xmlns:a16="http://schemas.microsoft.com/office/drawing/2014/main" id="{1977C187-007E-654B-C0AC-24C2E7D77CD5}"/>
              </a:ext>
            </a:extLst>
          </p:cNvPr>
          <p:cNvPicPr>
            <a:picLocks noChangeAspect="1"/>
          </p:cNvPicPr>
          <p:nvPr/>
        </p:nvPicPr>
        <p:blipFill>
          <a:blip r:embed="rId2"/>
          <a:stretch>
            <a:fillRect/>
          </a:stretch>
        </p:blipFill>
        <p:spPr>
          <a:xfrm>
            <a:off x="981456" y="1673352"/>
            <a:ext cx="4614463" cy="3026229"/>
          </a:xfrm>
          <a:prstGeom prst="rect">
            <a:avLst/>
          </a:prstGeom>
        </p:spPr>
      </p:pic>
    </p:spTree>
    <p:extLst>
      <p:ext uri="{BB962C8B-B14F-4D97-AF65-F5344CB8AC3E}">
        <p14:creationId xmlns:p14="http://schemas.microsoft.com/office/powerpoint/2010/main" val="4030582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p:txBody>
          <a:bodyPr/>
          <a:lstStyle/>
          <a:p>
            <a:r>
              <a:rPr lang="en-US" b="1">
                <a:solidFill>
                  <a:schemeClr val="accent1">
                    <a:lumMod val="75000"/>
                  </a:schemeClr>
                </a:solidFill>
                <a:latin typeface="Titillium Web" panose="00000500000000000000" pitchFamily="2" charset="0"/>
              </a:rPr>
              <a:t>Dc motor</a:t>
            </a:r>
            <a:endParaRPr lang="en-EG" b="1">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095938" y="2133663"/>
            <a:ext cx="6772602" cy="3319272"/>
          </a:xfrm>
        </p:spPr>
        <p:txBody>
          <a:bodyPr/>
          <a:lstStyle/>
          <a:p>
            <a:pPr algn="just"/>
            <a:r>
              <a:rPr lang="en-US" sz="2800">
                <a:solidFill>
                  <a:schemeClr val="accent1">
                    <a:lumMod val="75000"/>
                  </a:schemeClr>
                </a:solidFill>
                <a:latin typeface="Titillium Web" panose="00000500000000000000" pitchFamily="2" charset="0"/>
              </a:rPr>
              <a:t>A DC motor is a type of electric motor that operates using direct current (DC) electricity. It converts electrical energy into mechanical motion through the interaction of magnetic fields. DC motors can give us high torque in comparison with its small size. With these specifications we can </a:t>
            </a:r>
            <a:r>
              <a:rPr lang="en-US" sz="2400">
                <a:solidFill>
                  <a:schemeClr val="accent1">
                    <a:lumMod val="75000"/>
                  </a:schemeClr>
                </a:solidFill>
                <a:latin typeface="Titillium Web" panose="00000500000000000000" pitchFamily="2" charset="0"/>
              </a:rPr>
              <a:t>use dc motor in our project.</a:t>
            </a:r>
            <a:endParaRPr lang="en-EG" sz="2400">
              <a:solidFill>
                <a:schemeClr val="accent1">
                  <a:lumMod val="75000"/>
                </a:schemeClr>
              </a:solidFill>
              <a:latin typeface="Titillium Web" panose="00000500000000000000" pitchFamily="2" charset="0"/>
            </a:endParaRPr>
          </a:p>
        </p:txBody>
      </p:sp>
      <p:sp>
        <p:nvSpPr>
          <p:cNvPr id="16" name="Footer Placeholder 4">
            <a:extLst>
              <a:ext uri="{FF2B5EF4-FFF2-40B4-BE49-F238E27FC236}">
                <a16:creationId xmlns:a16="http://schemas.microsoft.com/office/drawing/2014/main" id="{8281AF20-09FD-12D5-FE84-95BE63648A56}"/>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a:ln>
                  <a:noFill/>
                </a:ln>
                <a:effectLst/>
                <a:uLnTx/>
                <a:uFillTx/>
                <a:latin typeface="Posterama" panose="020B0504020200020000" pitchFamily="34" charset="0"/>
                <a:ea typeface="+mn-ea"/>
                <a:cs typeface="+mn-cs"/>
              </a:rPr>
              <a:t>Car movement </a:t>
            </a:r>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all" spc="200" normalizeH="0" baseline="0" noProof="0">
              <a:ln>
                <a:noFill/>
              </a:ln>
              <a:effectLst/>
              <a:uLnTx/>
              <a:uFillTx/>
              <a:latin typeface="Posterama" panose="020B0504020200020000" pitchFamily="34" charset="0"/>
              <a:ea typeface="+mn-ea"/>
              <a:cs typeface="+mn-cs"/>
            </a:endParaRPr>
          </a:p>
        </p:txBody>
      </p:sp>
      <p:pic>
        <p:nvPicPr>
          <p:cNvPr id="11" name="Picture 10" descr="A close-up of a metal motor&#10;&#10;Description automatically generated">
            <a:extLst>
              <a:ext uri="{FF2B5EF4-FFF2-40B4-BE49-F238E27FC236}">
                <a16:creationId xmlns:a16="http://schemas.microsoft.com/office/drawing/2014/main" id="{1977C187-007E-654B-C0AC-24C2E7D77CD5}"/>
              </a:ext>
            </a:extLst>
          </p:cNvPr>
          <p:cNvPicPr>
            <a:picLocks noChangeAspect="1"/>
          </p:cNvPicPr>
          <p:nvPr/>
        </p:nvPicPr>
        <p:blipFill>
          <a:blip r:embed="rId2"/>
          <a:stretch>
            <a:fillRect/>
          </a:stretch>
        </p:blipFill>
        <p:spPr>
          <a:xfrm>
            <a:off x="981456" y="1673352"/>
            <a:ext cx="4614463" cy="3026229"/>
          </a:xfrm>
          <a:prstGeom prst="rect">
            <a:avLst/>
          </a:prstGeom>
        </p:spPr>
      </p:pic>
    </p:spTree>
    <p:extLst>
      <p:ext uri="{BB962C8B-B14F-4D97-AF65-F5344CB8AC3E}">
        <p14:creationId xmlns:p14="http://schemas.microsoft.com/office/powerpoint/2010/main" val="4030582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AA12572-E6C4-B424-C425-422D1532438B}"/>
              </a:ext>
            </a:extLst>
          </p:cNvPr>
          <p:cNvSpPr>
            <a:spLocks noGrp="1"/>
          </p:cNvSpPr>
          <p:nvPr>
            <p:ph type="title"/>
          </p:nvPr>
        </p:nvSpPr>
        <p:spPr>
          <a:xfrm>
            <a:off x="1188720" y="609600"/>
            <a:ext cx="9829800" cy="914400"/>
          </a:xfrm>
        </p:spPr>
        <p:txBody>
          <a:bodyPr/>
          <a:lstStyle/>
          <a:p>
            <a:r>
              <a:rPr lang="en-US" dirty="0">
                <a:latin typeface="Titillium Web" panose="00000500000000000000" pitchFamily="2" charset="0"/>
              </a:rPr>
              <a:t>TEAM Members</a:t>
            </a:r>
          </a:p>
        </p:txBody>
      </p:sp>
      <p:sp>
        <p:nvSpPr>
          <p:cNvPr id="4" name="Slide Number Placeholder 3">
            <a:extLst>
              <a:ext uri="{FF2B5EF4-FFF2-40B4-BE49-F238E27FC236}">
                <a16:creationId xmlns:a16="http://schemas.microsoft.com/office/drawing/2014/main" id="{0B1D8651-6F2C-98AA-05F4-7048B8C1C8E2}"/>
              </a:ext>
            </a:extLst>
          </p:cNvPr>
          <p:cNvSpPr>
            <a:spLocks noGrp="1"/>
          </p:cNvSpPr>
          <p:nvPr>
            <p:ph type="sldNum" sz="quarter" idx="11"/>
          </p:nvPr>
        </p:nvSpPr>
        <p:spPr>
          <a:xfrm>
            <a:off x="420624" y="6019801"/>
            <a:ext cx="457200" cy="184150"/>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chemeClr val="tx1"/>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all" spc="200" normalizeH="0" baseline="0" noProof="0" dirty="0">
              <a:ln>
                <a:noFill/>
              </a:ln>
              <a:solidFill>
                <a:schemeClr val="tx1"/>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388951DB-40FF-7CD0-CDD6-A04A570AD845}"/>
              </a:ext>
            </a:extLst>
          </p:cNvPr>
          <p:cNvSpPr>
            <a:spLocks noGrp="1"/>
          </p:cNvSpPr>
          <p:nvPr>
            <p:ph type="ftr" sz="quarter" idx="12"/>
          </p:nvPr>
        </p:nvSpPr>
        <p:spPr>
          <a:xfrm rot="16200000">
            <a:off x="-242952" y="1524521"/>
            <a:ext cx="1784352" cy="189457"/>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dirty="0">
                <a:ln>
                  <a:noFill/>
                </a:ln>
                <a:solidFill>
                  <a:schemeClr val="tx1"/>
                </a:solidFill>
                <a:effectLst/>
                <a:uLnTx/>
                <a:uFillTx/>
                <a:latin typeface="Posterama" panose="020B0504020200020000" pitchFamily="34" charset="0"/>
                <a:ea typeface="+mn-ea"/>
                <a:cs typeface="+mn-cs"/>
              </a:rPr>
              <a:t>ADAS</a:t>
            </a:r>
          </a:p>
        </p:txBody>
      </p:sp>
      <p:sp>
        <p:nvSpPr>
          <p:cNvPr id="7" name="Rectangle: Rounded Corners 6">
            <a:extLst>
              <a:ext uri="{FF2B5EF4-FFF2-40B4-BE49-F238E27FC236}">
                <a16:creationId xmlns:a16="http://schemas.microsoft.com/office/drawing/2014/main" id="{42A5B817-C6DF-C6D6-BCA8-F6CCC7C55037}"/>
              </a:ext>
            </a:extLst>
          </p:cNvPr>
          <p:cNvSpPr/>
          <p:nvPr/>
        </p:nvSpPr>
        <p:spPr>
          <a:xfrm>
            <a:off x="1045029" y="1334278"/>
            <a:ext cx="10384971" cy="5103844"/>
          </a:xfrm>
          <a:prstGeom prst="roundRect">
            <a:avLst/>
          </a:prstGeom>
          <a:solidFill>
            <a:schemeClr val="accent4">
              <a:lumMod val="40000"/>
              <a:lumOff val="60000"/>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Daytona Condensed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Daytona Condensed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Daytona Condensed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Hatem Abdelhamid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Haneen Salah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Abdelrahman Amr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Abdelrahman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Mahmoud Mohamed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chemeClr val="tx1"/>
                </a:solidFill>
                <a:effectLst/>
                <a:uLnTx/>
                <a:uFillTx/>
                <a:latin typeface="Titillium Web" panose="00000500000000000000" pitchFamily="2" charset="0"/>
              </a:rPr>
              <a:t>Fesal</a:t>
            </a: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 Mohamed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Ahmed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To</a:t>
            </a:r>
            <a:r>
              <a:rPr lang="en-US" sz="2800" dirty="0">
                <a:solidFill>
                  <a:schemeClr val="tx1"/>
                </a:solidFill>
                <a:latin typeface="Titillium Web" panose="00000500000000000000" pitchFamily="2" charset="0"/>
              </a:rPr>
              <a:t>k</a:t>
            </a: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a Hamdy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Youssef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Omar Hosny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800" b="1" i="0" u="none" strike="noStrike" kern="1200" cap="none" spc="0" normalizeH="0" baseline="0" noProof="0" dirty="0">
                <a:ln>
                  <a:noFill/>
                </a:ln>
                <a:solidFill>
                  <a:srgbClr val="000000"/>
                </a:solidFill>
                <a:effectLst/>
                <a:uLnTx/>
                <a:uFillTx/>
                <a:latin typeface="Daytona Condensed Light"/>
                <a:ea typeface="+mn-ea"/>
                <a:cs typeface="+mn-cs"/>
              </a:rPr>
            </a:br>
            <a:endParaRPr kumimoji="0" lang="en-US" sz="2000" b="0" i="0" u="none" strike="noStrike" kern="1200" cap="none" spc="0" normalizeH="0" baseline="0" noProof="0" dirty="0">
              <a:ln>
                <a:noFill/>
              </a:ln>
              <a:solidFill>
                <a:srgbClr val="FFFFFF"/>
              </a:solidFill>
              <a:effectLst/>
              <a:uLnTx/>
              <a:uFillTx/>
              <a:latin typeface="Daytona Condensed Light"/>
              <a:ea typeface="+mn-ea"/>
              <a:cs typeface="+mn-cs"/>
            </a:endParaRPr>
          </a:p>
        </p:txBody>
      </p:sp>
      <p:sp>
        <p:nvSpPr>
          <p:cNvPr id="3" name="TextBox 2">
            <a:extLst>
              <a:ext uri="{FF2B5EF4-FFF2-40B4-BE49-F238E27FC236}">
                <a16:creationId xmlns:a16="http://schemas.microsoft.com/office/drawing/2014/main" id="{71C908E5-0B6A-F6B2-D289-E8D3C779B864}"/>
              </a:ext>
            </a:extLst>
          </p:cNvPr>
          <p:cNvSpPr txBox="1"/>
          <p:nvPr/>
        </p:nvSpPr>
        <p:spPr>
          <a:xfrm>
            <a:off x="5950753" y="3565562"/>
            <a:ext cx="519621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effectLst/>
                <a:uLnTx/>
                <a:uFillTx/>
                <a:latin typeface="Titillium Web" panose="00000500000000000000" pitchFamily="2" charset="0"/>
              </a:rPr>
              <a:t>Supervised By:</a:t>
            </a:r>
            <a:endParaRPr kumimoji="0" lang="en-US" sz="2400" b="0" i="0" u="none" strike="noStrike" kern="1200" cap="none" spc="0" normalizeH="0" baseline="0" noProof="0" dirty="0">
              <a:ln>
                <a:noFill/>
              </a:ln>
              <a:effectLst/>
              <a:uLnTx/>
              <a:uFillTx/>
              <a:latin typeface="Titillium Web" panose="000005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err="1">
                <a:ln>
                  <a:noFill/>
                </a:ln>
                <a:effectLst/>
                <a:uLnTx/>
                <a:uFillTx/>
                <a:latin typeface="Titillium Web" panose="00000500000000000000" pitchFamily="2" charset="0"/>
              </a:rPr>
              <a:t>Dr.</a:t>
            </a:r>
            <a:r>
              <a:rPr kumimoji="0" lang="en-GB" sz="2400" b="1" i="0" u="none" strike="noStrike" kern="1200" cap="none" spc="0" normalizeH="0" baseline="0" noProof="0" dirty="0">
                <a:ln>
                  <a:noFill/>
                </a:ln>
                <a:effectLst/>
                <a:uLnTx/>
                <a:uFillTx/>
                <a:latin typeface="Titillium Web" panose="00000500000000000000" pitchFamily="2" charset="0"/>
              </a:rPr>
              <a:t> Waleed Abd-</a:t>
            </a:r>
            <a:r>
              <a:rPr kumimoji="0" lang="en-GB" sz="2400" b="1" i="0" u="none" strike="noStrike" kern="1200" cap="none" spc="0" normalizeH="0" baseline="0" noProof="0" dirty="0" err="1">
                <a:ln>
                  <a:noFill/>
                </a:ln>
                <a:effectLst/>
                <a:uLnTx/>
                <a:uFillTx/>
                <a:latin typeface="Titillium Web" panose="00000500000000000000" pitchFamily="2" charset="0"/>
              </a:rPr>
              <a:t>Elshafi</a:t>
            </a:r>
            <a:r>
              <a:rPr kumimoji="0" lang="en-GB" sz="2400" b="1" i="0" u="none" strike="noStrike" kern="1200" cap="none" spc="0" normalizeH="0" baseline="0" noProof="0" dirty="0">
                <a:ln>
                  <a:noFill/>
                </a:ln>
                <a:effectLst/>
                <a:uLnTx/>
                <a:uFillTx/>
                <a:latin typeface="Titillium Web" panose="00000500000000000000" pitchFamily="2" charset="0"/>
              </a:rPr>
              <a:t> Ali </a:t>
            </a:r>
            <a:r>
              <a:rPr kumimoji="0" lang="en-GB" sz="2400" b="1" i="0" u="none" strike="noStrike" kern="1200" cap="none" spc="0" normalizeH="0" baseline="0" noProof="0" dirty="0" err="1">
                <a:ln>
                  <a:noFill/>
                </a:ln>
                <a:effectLst/>
                <a:uLnTx/>
                <a:uFillTx/>
                <a:latin typeface="Titillium Web" panose="00000500000000000000" pitchFamily="2" charset="0"/>
              </a:rPr>
              <a:t>Elshazly</a:t>
            </a:r>
            <a:r>
              <a:rPr kumimoji="0" lang="en-GB" sz="2400" b="1" i="0" u="none" strike="noStrike" kern="1200" cap="none" spc="0" normalizeH="0" baseline="0" noProof="0" dirty="0">
                <a:ln>
                  <a:noFill/>
                </a:ln>
                <a:effectLst/>
                <a:uLnTx/>
                <a:uFillTx/>
                <a:latin typeface="Titillium Web" panose="00000500000000000000" pitchFamily="2" charset="0"/>
              </a:rPr>
              <a:t>.</a:t>
            </a:r>
            <a:endParaRPr kumimoji="0" lang="en-US" sz="2400" b="0" i="0" u="none" strike="noStrike" kern="1200" cap="none" spc="0" normalizeH="0" baseline="0" noProof="0" dirty="0">
              <a:ln>
                <a:noFill/>
              </a:ln>
              <a:effectLst/>
              <a:uLnTx/>
              <a:uFillTx/>
              <a:latin typeface="Titillium Web" panose="00000500000000000000" pitchFamily="2" charset="0"/>
            </a:endParaRPr>
          </a:p>
        </p:txBody>
      </p:sp>
    </p:spTree>
    <p:extLst>
      <p:ext uri="{BB962C8B-B14F-4D97-AF65-F5344CB8AC3E}">
        <p14:creationId xmlns:p14="http://schemas.microsoft.com/office/powerpoint/2010/main" val="1036179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250" fill="hold"/>
                                        <p:tgtEl>
                                          <p:spTgt spid="7">
                                            <p:bg/>
                                          </p:spTgt>
                                        </p:tgtEl>
                                        <p:attrNameLst>
                                          <p:attrName>ppt_x</p:attrName>
                                        </p:attrNameLst>
                                      </p:cBhvr>
                                      <p:tavLst>
                                        <p:tav tm="0">
                                          <p:val>
                                            <p:strVal val="0-#ppt_w/2"/>
                                          </p:val>
                                        </p:tav>
                                        <p:tav tm="100000">
                                          <p:val>
                                            <p:strVal val="#ppt_x"/>
                                          </p:val>
                                        </p:tav>
                                      </p:tavLst>
                                    </p:anim>
                                    <p:anim calcmode="lin" valueType="num">
                                      <p:cBhvr additive="base">
                                        <p:cTn id="8" dur="250" fill="hold"/>
                                        <p:tgtEl>
                                          <p:spTgt spid="7">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25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25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25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25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25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25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25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25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25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25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25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25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25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25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
                                            <p:txEl>
                                              <p:pRg st="10" end="10"/>
                                            </p:txEl>
                                          </p:spTgt>
                                        </p:tgtEl>
                                        <p:attrNameLst>
                                          <p:attrName>style.visibility</p:attrName>
                                        </p:attrNameLst>
                                      </p:cBhvr>
                                      <p:to>
                                        <p:strVal val="visible"/>
                                      </p:to>
                                    </p:set>
                                    <p:anim calcmode="lin" valueType="num">
                                      <p:cBhvr additive="base">
                                        <p:cTn id="55" dur="25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6" dur="25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25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25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anim calcmode="lin" valueType="num">
                                      <p:cBhvr additive="base">
                                        <p:cTn id="67" dur="250" fill="hold"/>
                                        <p:tgtEl>
                                          <p:spTgt spid="7">
                                            <p:txEl>
                                              <p:pRg st="12" end="12"/>
                                            </p:txEl>
                                          </p:spTgt>
                                        </p:tgtEl>
                                        <p:attrNameLst>
                                          <p:attrName>ppt_x</p:attrName>
                                        </p:attrNameLst>
                                      </p:cBhvr>
                                      <p:tavLst>
                                        <p:tav tm="0">
                                          <p:val>
                                            <p:strVal val="0-#ppt_w/2"/>
                                          </p:val>
                                        </p:tav>
                                        <p:tav tm="100000">
                                          <p:val>
                                            <p:strVal val="#ppt_x"/>
                                          </p:val>
                                        </p:tav>
                                      </p:tavLst>
                                    </p:anim>
                                    <p:anim calcmode="lin" valueType="num">
                                      <p:cBhvr additive="base">
                                        <p:cTn id="68" dur="250" fill="hold"/>
                                        <p:tgtEl>
                                          <p:spTgt spid="7">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7">
                                            <p:txEl>
                                              <p:pRg st="13" end="13"/>
                                            </p:txEl>
                                          </p:spTgt>
                                        </p:tgtEl>
                                        <p:attrNameLst>
                                          <p:attrName>style.visibility</p:attrName>
                                        </p:attrNameLst>
                                      </p:cBhvr>
                                      <p:to>
                                        <p:strVal val="visible"/>
                                      </p:to>
                                    </p:set>
                                    <p:anim calcmode="lin" valueType="num">
                                      <p:cBhvr additive="base">
                                        <p:cTn id="73" dur="250" fill="hold"/>
                                        <p:tgtEl>
                                          <p:spTgt spid="7">
                                            <p:txEl>
                                              <p:pRg st="13" end="13"/>
                                            </p:txEl>
                                          </p:spTgt>
                                        </p:tgtEl>
                                        <p:attrNameLst>
                                          <p:attrName>ppt_x</p:attrName>
                                        </p:attrNameLst>
                                      </p:cBhvr>
                                      <p:tavLst>
                                        <p:tav tm="0">
                                          <p:val>
                                            <p:strVal val="0-#ppt_w/2"/>
                                          </p:val>
                                        </p:tav>
                                        <p:tav tm="100000">
                                          <p:val>
                                            <p:strVal val="#ppt_x"/>
                                          </p:val>
                                        </p:tav>
                                      </p:tavLst>
                                    </p:anim>
                                    <p:anim calcmode="lin" valueType="num">
                                      <p:cBhvr additive="base">
                                        <p:cTn id="74" dur="250" fill="hold"/>
                                        <p:tgtEl>
                                          <p:spTgt spid="7">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250" fill="hold"/>
                                        <p:tgtEl>
                                          <p:spTgt spid="3"/>
                                        </p:tgtEl>
                                        <p:attrNameLst>
                                          <p:attrName>ppt_x</p:attrName>
                                        </p:attrNameLst>
                                      </p:cBhvr>
                                      <p:tavLst>
                                        <p:tav tm="0">
                                          <p:val>
                                            <p:strVal val="#ppt_x"/>
                                          </p:val>
                                        </p:tav>
                                        <p:tav tm="100000">
                                          <p:val>
                                            <p:strVal val="#ppt_x"/>
                                          </p:val>
                                        </p:tav>
                                      </p:tavLst>
                                    </p:anim>
                                    <p:anim calcmode="lin" valueType="num">
                                      <p:cBhvr additive="base">
                                        <p:cTn id="80"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89D0-E880-C34D-6696-085D37441BE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ADD9401-55D9-C103-C53B-92811CDEAAF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F3F40898-9247-A2F6-F86E-3AA401D4E03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71E523A4-FF52-E1AD-C3B0-D81C44D8F70E}"/>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23E895AA-1939-CB12-CB0F-3A9F3F2F1CC1}"/>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7B3D8F01-D2F4-799C-4AEF-90FB730C6F1B}"/>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18358232-E6B3-5DC5-C50E-19A232EE8F51}"/>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A82CF0F9-3CAC-D2E9-2109-B849ECA20961}"/>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93B7EE8B-1BBA-DFA8-0CA9-9C26E2D9B4D8}"/>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E7E94BE0-11BD-381D-E211-DC5871EE2586}"/>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2BC6AFA2-6CAA-72CD-07B0-D7F56B9353FC}"/>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BF226501-43A5-895C-0A42-2A48D2A65146}"/>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BF226501-43A5-895C-0A42-2A48D2A65146}"/>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B11B01DC-F9CE-5D34-A556-DA84375227BB}"/>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B11B01DC-F9CE-5D34-A556-DA84375227BB}"/>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AE21165F-E7E6-C104-D80B-3FF3C506A868}"/>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AE21165F-E7E6-C104-D80B-3FF3C506A868}"/>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673B3260-EF95-BB7C-247D-7676335BB5D1}"/>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673B3260-EF95-BB7C-247D-7676335BB5D1}"/>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3FC99BB6-ABF6-486A-6FD5-320CFECE1222}"/>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3FC99BB6-ABF6-486A-6FD5-320CFECE1222}"/>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C5CE7656-1F02-CA5A-475B-FC52B15D86E2}"/>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0" action="ppaction://hlinksldjump"/>
                <a:extLst>
                  <a:ext uri="{FF2B5EF4-FFF2-40B4-BE49-F238E27FC236}">
                    <a16:creationId xmlns:a16="http://schemas.microsoft.com/office/drawing/2014/main" id="{C5CE7656-1F02-CA5A-475B-FC52B15D86E2}"/>
                  </a:ext>
                </a:extLst>
              </p:cNvPr>
              <p:cNvPicPr>
                <a:picLocks noGrp="1" noRot="1" noChangeAspect="1" noMove="1" noResize="1" noEditPoints="1" noAdjustHandles="1" noChangeArrowheads="1" noChangeShapeType="1"/>
              </p:cNvPicPr>
              <p:nvPr/>
            </p:nvPicPr>
            <p:blipFill>
              <a:blip r:embed="rId21"/>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A42E334-9350-D633-6BFE-A9AA601FF71C}"/>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2"/>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6" name="Slide Zoom 5">
                <a:hlinkClick r:id="rId23" action="ppaction://hlinksldjump"/>
                <a:extLst>
                  <a:ext uri="{FF2B5EF4-FFF2-40B4-BE49-F238E27FC236}">
                    <a16:creationId xmlns:a16="http://schemas.microsoft.com/office/drawing/2014/main" id="{7A42E334-9350-D633-6BFE-A9AA601FF71C}"/>
                  </a:ext>
                </a:extLst>
              </p:cNvPr>
              <p:cNvPicPr>
                <a:picLocks noGrp="1" noRot="1" noChangeAspect="1" noMove="1" noResize="1" noEditPoints="1" noAdjustHandles="1" noChangeArrowheads="1" noChangeShapeType="1"/>
              </p:cNvPicPr>
              <p:nvPr/>
            </p:nvPicPr>
            <p:blipFill>
              <a:blip r:embed="rId24"/>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2318027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109767" y="1124710"/>
            <a:ext cx="7325249" cy="619521"/>
          </a:xfrm>
        </p:spPr>
        <p:txBody>
          <a:bodyPr/>
          <a:lstStyle/>
          <a:p>
            <a:r>
              <a:rPr lang="en-US" b="1" dirty="0">
                <a:solidFill>
                  <a:schemeClr val="accent1">
                    <a:lumMod val="75000"/>
                  </a:schemeClr>
                </a:solidFill>
                <a:latin typeface="Titillium Web" panose="00000500000000000000" pitchFamily="2" charset="0"/>
              </a:rPr>
              <a:t>Dc motor driver</a:t>
            </a:r>
            <a:endParaRPr lang="en-EG" b="1" dirty="0">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115016" y="2268423"/>
            <a:ext cx="6587413" cy="3825712"/>
          </a:xfrm>
        </p:spPr>
        <p:txBody>
          <a:bodyPr/>
          <a:lstStyle/>
          <a:p>
            <a:pPr algn="just"/>
            <a:r>
              <a:rPr lang="en-US" sz="2800" dirty="0">
                <a:solidFill>
                  <a:schemeClr val="accent1">
                    <a:lumMod val="75000"/>
                  </a:schemeClr>
                </a:solidFill>
                <a:latin typeface="Titillium Web" panose="00000500000000000000" pitchFamily="2" charset="0"/>
              </a:rPr>
              <a:t>(L298N) To control the speed of a dc motor we need a Pulse Width Modulation (PWM) signal. The device that can handle that pulses is DC motor driver. It not only handles the pulses it also can handle the large current from the motor to prevent the current from the MCU.</a:t>
            </a:r>
            <a:endParaRPr lang="en-EG" sz="2800" dirty="0">
              <a:solidFill>
                <a:schemeClr val="accent1">
                  <a:lumMod val="75000"/>
                </a:schemeClr>
              </a:solidFill>
              <a:latin typeface="Titillium Web" panose="00000500000000000000" pitchFamily="2" charset="0"/>
            </a:endParaRPr>
          </a:p>
        </p:txBody>
      </p:sp>
      <p:pic>
        <p:nvPicPr>
          <p:cNvPr id="6" name="Picture 5">
            <a:extLst>
              <a:ext uri="{FF2B5EF4-FFF2-40B4-BE49-F238E27FC236}">
                <a16:creationId xmlns:a16="http://schemas.microsoft.com/office/drawing/2014/main" id="{D992BE9B-F03D-82A7-BC8C-1B3F223A6767}"/>
              </a:ext>
            </a:extLst>
          </p:cNvPr>
          <p:cNvPicPr>
            <a:picLocks noChangeAspect="1"/>
          </p:cNvPicPr>
          <p:nvPr/>
        </p:nvPicPr>
        <p:blipFill>
          <a:blip r:embed="rId2"/>
          <a:stretch>
            <a:fillRect/>
          </a:stretch>
        </p:blipFill>
        <p:spPr>
          <a:xfrm>
            <a:off x="1224710" y="1434471"/>
            <a:ext cx="3340100" cy="3429000"/>
          </a:xfrm>
          <a:prstGeom prst="rect">
            <a:avLst/>
          </a:prstGeom>
        </p:spPr>
      </p:pic>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0"/>
            <a:ext cx="478536" cy="2917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effectLst/>
                <a:uLnTx/>
                <a:uFillTx/>
                <a:latin typeface="Posterama" panose="020B0504020200020000" pitchFamily="34" charset="0"/>
                <a:ea typeface="+mn-ea"/>
                <a:cs typeface="+mn-cs"/>
              </a:rPr>
              <a:t>Car movement </a:t>
            </a:r>
          </a:p>
        </p:txBody>
      </p:sp>
    </p:spTree>
    <p:extLst>
      <p:ext uri="{BB962C8B-B14F-4D97-AF65-F5344CB8AC3E}">
        <p14:creationId xmlns:p14="http://schemas.microsoft.com/office/powerpoint/2010/main" val="176508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ppt_x"/>
                                          </p:val>
                                        </p:tav>
                                        <p:tav tm="100000">
                                          <p:val>
                                            <p:strVal val="#ppt_x"/>
                                          </p:val>
                                        </p:tav>
                                      </p:tavLst>
                                    </p:anim>
                                    <p:anim calcmode="lin" valueType="num">
                                      <p:cBhvr additive="base">
                                        <p:cTn id="14"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109767" y="1124710"/>
            <a:ext cx="7325249" cy="619521"/>
          </a:xfrm>
        </p:spPr>
        <p:txBody>
          <a:bodyPr/>
          <a:lstStyle/>
          <a:p>
            <a:r>
              <a:rPr lang="en-US" b="1">
                <a:solidFill>
                  <a:schemeClr val="accent1">
                    <a:lumMod val="75000"/>
                  </a:schemeClr>
                </a:solidFill>
                <a:latin typeface="Titillium Web" panose="00000500000000000000" pitchFamily="2" charset="0"/>
              </a:rPr>
              <a:t>Dc motor driver</a:t>
            </a:r>
            <a:endParaRPr lang="en-EG" b="1">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115016" y="2268423"/>
            <a:ext cx="6587413" cy="3825712"/>
          </a:xfrm>
        </p:spPr>
        <p:txBody>
          <a:bodyPr/>
          <a:lstStyle/>
          <a:p>
            <a:pPr algn="just"/>
            <a:r>
              <a:rPr lang="en-US" sz="2800">
                <a:solidFill>
                  <a:schemeClr val="accent1">
                    <a:lumMod val="75000"/>
                  </a:schemeClr>
                </a:solidFill>
                <a:latin typeface="Titillium Web" panose="00000500000000000000" pitchFamily="2" charset="0"/>
              </a:rPr>
              <a:t>(L298N) To control the speed of a dc motor we need a Pulse Width Modulation (PWM) signal. The device that can handle that pulses is DC motor driver. It not only handles the pulses it also can handle the large current from the motor to prevent the current from the MCU.</a:t>
            </a:r>
            <a:endParaRPr lang="en-EG" sz="2800">
              <a:solidFill>
                <a:schemeClr val="accent1">
                  <a:lumMod val="75000"/>
                </a:schemeClr>
              </a:solidFill>
              <a:latin typeface="Titillium Web" panose="00000500000000000000" pitchFamily="2" charset="0"/>
            </a:endParaRPr>
          </a:p>
        </p:txBody>
      </p:sp>
      <p:pic>
        <p:nvPicPr>
          <p:cNvPr id="6" name="Picture 5">
            <a:extLst>
              <a:ext uri="{FF2B5EF4-FFF2-40B4-BE49-F238E27FC236}">
                <a16:creationId xmlns:a16="http://schemas.microsoft.com/office/drawing/2014/main" id="{D992BE9B-F03D-82A7-BC8C-1B3F223A6767}"/>
              </a:ext>
            </a:extLst>
          </p:cNvPr>
          <p:cNvPicPr>
            <a:picLocks noChangeAspect="1"/>
          </p:cNvPicPr>
          <p:nvPr/>
        </p:nvPicPr>
        <p:blipFill>
          <a:blip r:embed="rId2"/>
          <a:stretch>
            <a:fillRect/>
          </a:stretch>
        </p:blipFill>
        <p:spPr>
          <a:xfrm>
            <a:off x="1224710" y="1434471"/>
            <a:ext cx="3340100" cy="3429000"/>
          </a:xfrm>
          <a:prstGeom prst="rect">
            <a:avLst/>
          </a:prstGeom>
        </p:spPr>
      </p:pic>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0"/>
            <a:ext cx="478536" cy="2917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all" spc="200" normalizeH="0" baseline="0" noProof="0">
              <a:ln>
                <a:noFill/>
              </a:ln>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a:ln>
                  <a:noFill/>
                </a:ln>
                <a:effectLst/>
                <a:uLnTx/>
                <a:uFillTx/>
                <a:latin typeface="Posterama" panose="020B0504020200020000" pitchFamily="34" charset="0"/>
                <a:ea typeface="+mn-ea"/>
                <a:cs typeface="+mn-cs"/>
              </a:rPr>
              <a:t>Car movement </a:t>
            </a:r>
          </a:p>
        </p:txBody>
      </p:sp>
    </p:spTree>
    <p:extLst>
      <p:ext uri="{BB962C8B-B14F-4D97-AF65-F5344CB8AC3E}">
        <p14:creationId xmlns:p14="http://schemas.microsoft.com/office/powerpoint/2010/main" val="1765084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ppt_x"/>
                                          </p:val>
                                        </p:tav>
                                        <p:tav tm="100000">
                                          <p:val>
                                            <p:strVal val="#ppt_x"/>
                                          </p:val>
                                        </p:tav>
                                      </p:tavLst>
                                    </p:anim>
                                    <p:anim calcmode="lin" valueType="num">
                                      <p:cBhvr additive="base">
                                        <p:cTn id="14"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CA2C-B495-F3AC-8B43-BEBAE043B3E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71CB069-EEDF-25E9-4A33-A4C29CA8F27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1302" y="-244009"/>
            <a:ext cx="12214604" cy="7346017"/>
          </a:xfrm>
          <a:prstGeom prst="rect">
            <a:avLst/>
          </a:prstGeom>
        </p:spPr>
      </p:pic>
      <p:sp>
        <p:nvSpPr>
          <p:cNvPr id="4" name="Slide Number Placeholder 3">
            <a:extLst>
              <a:ext uri="{FF2B5EF4-FFF2-40B4-BE49-F238E27FC236}">
                <a16:creationId xmlns:a16="http://schemas.microsoft.com/office/drawing/2014/main" id="{EB127413-988D-32CD-B1C5-E1E16C4BF79E}"/>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0CB1C44F-3D67-1279-F7D6-4CAD1349DE4E}"/>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10CE055B-3E60-DA84-3449-570EE4BB668A}"/>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B43FDCA6-B731-F6BF-E80D-307D4047C8BF}"/>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54719063-693A-36A7-4806-6A4535CC8087}"/>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EF396BAE-8B7A-1C39-8DD7-0828F27C49A5}"/>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3662115C-E09C-B51C-0115-8775A61EC609}"/>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0970E357-2437-3757-EB66-70F36AE47DF2}"/>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8216D9AE-67E4-F09E-C343-879508B8A2A0}"/>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4381F350-8299-F12F-4783-9D7DE16F0C0D}"/>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4381F350-8299-F12F-4783-9D7DE16F0C0D}"/>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747A76C1-4A04-E645-F54B-6891400B9547}"/>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747A76C1-4A04-E645-F54B-6891400B9547}"/>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21BD64CB-F291-49D5-DEC4-5658DA29D888}"/>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21BD64CB-F291-49D5-DEC4-5658DA29D888}"/>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67D49CF4-8939-7AF6-3EBF-64C9E671C89D}"/>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67D49CF4-8939-7AF6-3EBF-64C9E671C89D}"/>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381022B3-1A47-E41F-D6DB-D24D6BE2EA4D}"/>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381022B3-1A47-E41F-D6DB-D24D6BE2EA4D}"/>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8E7E1A20-6F96-5310-ADF4-FA25A897BC41}"/>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0" action="ppaction://hlinksldjump"/>
                <a:extLst>
                  <a:ext uri="{FF2B5EF4-FFF2-40B4-BE49-F238E27FC236}">
                    <a16:creationId xmlns:a16="http://schemas.microsoft.com/office/drawing/2014/main" id="{8E7E1A20-6F96-5310-ADF4-FA25A897BC41}"/>
                  </a:ext>
                </a:extLst>
              </p:cNvPr>
              <p:cNvPicPr>
                <a:picLocks noGrp="1" noRot="1" noChangeAspect="1" noMove="1" noResize="1" noEditPoints="1" noAdjustHandles="1" noChangeArrowheads="1" noChangeShapeType="1"/>
              </p:cNvPicPr>
              <p:nvPr/>
            </p:nvPicPr>
            <p:blipFill>
              <a:blip r:embed="rId21"/>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6CFACA9F-7CE0-9901-3AC9-877B6C105CFD}"/>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2"/>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17" name="Slide Zoom 16">
                <a:hlinkClick r:id="rId23" action="ppaction://hlinksldjump"/>
                <a:extLst>
                  <a:ext uri="{FF2B5EF4-FFF2-40B4-BE49-F238E27FC236}">
                    <a16:creationId xmlns:a16="http://schemas.microsoft.com/office/drawing/2014/main" id="{6CFACA9F-7CE0-9901-3AC9-877B6C105CFD}"/>
                  </a:ext>
                </a:extLst>
              </p:cNvPr>
              <p:cNvPicPr>
                <a:picLocks noGrp="1" noRot="1" noChangeAspect="1" noMove="1" noResize="1" noEditPoints="1" noAdjustHandles="1" noChangeArrowheads="1" noChangeShapeType="1"/>
              </p:cNvPicPr>
              <p:nvPr/>
            </p:nvPicPr>
            <p:blipFill>
              <a:blip r:embed="rId24"/>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3864486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4930112" y="1167036"/>
            <a:ext cx="7038882" cy="758375"/>
          </a:xfrm>
        </p:spPr>
        <p:txBody>
          <a:bodyPr/>
          <a:lstStyle/>
          <a:p>
            <a:r>
              <a:rPr lang="en-US" sz="4000" b="1" dirty="0">
                <a:solidFill>
                  <a:schemeClr val="accent1">
                    <a:lumMod val="75000"/>
                  </a:schemeClr>
                </a:solidFill>
                <a:latin typeface="Titillium Web" panose="00000500000000000000" pitchFamily="2" charset="0"/>
              </a:rPr>
              <a:t>Controlling the car</a:t>
            </a:r>
            <a:endParaRPr lang="en-EG" sz="4000" b="1" dirty="0">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930112" y="2195877"/>
            <a:ext cx="6834251" cy="3319272"/>
          </a:xfrm>
        </p:spPr>
        <p:txBody>
          <a:bodyPr/>
          <a:lstStyle/>
          <a:p>
            <a:pPr algn="just"/>
            <a:r>
              <a:rPr lang="en-US" sz="2800" dirty="0">
                <a:solidFill>
                  <a:schemeClr val="accent1">
                    <a:lumMod val="75000"/>
                  </a:schemeClr>
                </a:solidFill>
                <a:latin typeface="Titillium Web" panose="00000500000000000000" pitchFamily="2" charset="0"/>
              </a:rPr>
              <a:t>We need a joystick to control our car wirelessly. When we press a button on the joystick, we want a motor to move. To make this happen we need a MCU that supports </a:t>
            </a:r>
            <a:r>
              <a:rPr lang="en-US" sz="2800" err="1">
                <a:solidFill>
                  <a:schemeClr val="accent1">
                    <a:lumMod val="75000"/>
                  </a:schemeClr>
                </a:solidFill>
                <a:latin typeface="Titillium Web" panose="00000500000000000000" pitchFamily="2" charset="0"/>
              </a:rPr>
              <a:t>bluetooth</a:t>
            </a:r>
            <a:r>
              <a:rPr lang="en-US" sz="2800" dirty="0">
                <a:solidFill>
                  <a:schemeClr val="accent1">
                    <a:lumMod val="75000"/>
                  </a:schemeClr>
                </a:solidFill>
                <a:latin typeface="Titillium Web" panose="00000500000000000000" pitchFamily="2" charset="0"/>
              </a:rPr>
              <a:t> connectivity, PWM pins to control the motor, and can support connection protocols to communicate with other MCU’s.</a:t>
            </a:r>
            <a:endParaRPr lang="en-EG" sz="2800" dirty="0">
              <a:solidFill>
                <a:schemeClr val="accent1">
                  <a:lumMod val="75000"/>
                </a:schemeClr>
              </a:solidFill>
              <a:latin typeface="Titillium Web" panose="00000500000000000000" pitchFamily="2" charset="0"/>
            </a:endParaRPr>
          </a:p>
        </p:txBody>
      </p:sp>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0"/>
            <a:ext cx="493776" cy="44195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effectLst/>
                <a:uLnTx/>
                <a:uFillTx/>
                <a:latin typeface="Posterama" panose="020B0504020200020000" pitchFamily="34" charset="0"/>
                <a:ea typeface="+mn-ea"/>
                <a:cs typeface="+mn-cs"/>
              </a:rPr>
              <a:t>Car movement </a:t>
            </a:r>
          </a:p>
        </p:txBody>
      </p:sp>
      <p:pic>
        <p:nvPicPr>
          <p:cNvPr id="12" name="Picture 11">
            <a:extLst>
              <a:ext uri="{FF2B5EF4-FFF2-40B4-BE49-F238E27FC236}">
                <a16:creationId xmlns:a16="http://schemas.microsoft.com/office/drawing/2014/main" id="{E4CC820C-0A64-9E22-0F02-91C434540E73}"/>
              </a:ext>
            </a:extLst>
          </p:cNvPr>
          <p:cNvPicPr>
            <a:picLocks noChangeAspect="1"/>
          </p:cNvPicPr>
          <p:nvPr/>
        </p:nvPicPr>
        <p:blipFill>
          <a:blip r:embed="rId2"/>
          <a:stretch>
            <a:fillRect/>
          </a:stretch>
        </p:blipFill>
        <p:spPr>
          <a:xfrm>
            <a:off x="1322470" y="2438401"/>
            <a:ext cx="3474742" cy="1629746"/>
          </a:xfrm>
          <a:prstGeom prst="rect">
            <a:avLst/>
          </a:prstGeom>
        </p:spPr>
      </p:pic>
    </p:spTree>
    <p:extLst>
      <p:ext uri="{BB962C8B-B14F-4D97-AF65-F5344CB8AC3E}">
        <p14:creationId xmlns:p14="http://schemas.microsoft.com/office/powerpoint/2010/main" val="316372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250" fill="hold"/>
                                        <p:tgtEl>
                                          <p:spTgt spid="12"/>
                                        </p:tgtEl>
                                        <p:attrNameLst>
                                          <p:attrName>ppt_x</p:attrName>
                                        </p:attrNameLst>
                                      </p:cBhvr>
                                      <p:tavLst>
                                        <p:tav tm="0">
                                          <p:val>
                                            <p:strVal val="#ppt_x"/>
                                          </p:val>
                                        </p:tav>
                                        <p:tav tm="100000">
                                          <p:val>
                                            <p:strVal val="#ppt_x"/>
                                          </p:val>
                                        </p:tav>
                                      </p:tavLst>
                                    </p:anim>
                                    <p:anim calcmode="lin" valueType="num">
                                      <p:cBhvr additive="base">
                                        <p:cTn id="14"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4930112" y="1167036"/>
            <a:ext cx="7038882" cy="758375"/>
          </a:xfrm>
        </p:spPr>
        <p:txBody>
          <a:bodyPr/>
          <a:lstStyle/>
          <a:p>
            <a:r>
              <a:rPr lang="en-US" sz="4000" b="1">
                <a:solidFill>
                  <a:schemeClr val="accent1">
                    <a:lumMod val="75000"/>
                  </a:schemeClr>
                </a:solidFill>
                <a:latin typeface="Titillium Web" panose="00000500000000000000" pitchFamily="2" charset="0"/>
              </a:rPr>
              <a:t>Controlling the car</a:t>
            </a:r>
            <a:endParaRPr lang="en-EG" sz="4000" b="1">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930112" y="2195877"/>
            <a:ext cx="6834251" cy="3319272"/>
          </a:xfrm>
        </p:spPr>
        <p:txBody>
          <a:bodyPr/>
          <a:lstStyle/>
          <a:p>
            <a:pPr algn="just"/>
            <a:r>
              <a:rPr lang="en-US" sz="2800">
                <a:solidFill>
                  <a:schemeClr val="accent1">
                    <a:lumMod val="75000"/>
                  </a:schemeClr>
                </a:solidFill>
                <a:latin typeface="Titillium Web" panose="00000500000000000000" pitchFamily="2" charset="0"/>
              </a:rPr>
              <a:t>We need a joystick to control our car wirelessly. When we press a button on the joystick, we want a motor to move. To make this happen we need a MCU that supports </a:t>
            </a:r>
            <a:r>
              <a:rPr lang="en-US" sz="2800" err="1">
                <a:solidFill>
                  <a:schemeClr val="accent1">
                    <a:lumMod val="75000"/>
                  </a:schemeClr>
                </a:solidFill>
                <a:latin typeface="Titillium Web" panose="00000500000000000000" pitchFamily="2" charset="0"/>
              </a:rPr>
              <a:t>bluetooth</a:t>
            </a:r>
            <a:r>
              <a:rPr lang="en-US" sz="2800">
                <a:solidFill>
                  <a:schemeClr val="accent1">
                    <a:lumMod val="75000"/>
                  </a:schemeClr>
                </a:solidFill>
                <a:latin typeface="Titillium Web" panose="00000500000000000000" pitchFamily="2" charset="0"/>
              </a:rPr>
              <a:t> connectivity, PWM pins to control the motor, and can support connection protocols to communicate with other MCU’s.</a:t>
            </a:r>
            <a:endParaRPr lang="en-EG" sz="2800">
              <a:solidFill>
                <a:schemeClr val="accent1">
                  <a:lumMod val="75000"/>
                </a:schemeClr>
              </a:solidFill>
              <a:latin typeface="Titillium Web" panose="00000500000000000000" pitchFamily="2" charset="0"/>
            </a:endParaRPr>
          </a:p>
        </p:txBody>
      </p:sp>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0"/>
            <a:ext cx="493776" cy="44195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all" spc="200" normalizeH="0" baseline="0" noProof="0">
              <a:ln>
                <a:noFill/>
              </a:ln>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a:ln>
                  <a:noFill/>
                </a:ln>
                <a:effectLst/>
                <a:uLnTx/>
                <a:uFillTx/>
                <a:latin typeface="Posterama" panose="020B0504020200020000" pitchFamily="34" charset="0"/>
                <a:ea typeface="+mn-ea"/>
                <a:cs typeface="+mn-cs"/>
              </a:rPr>
              <a:t>Car movement </a:t>
            </a:r>
          </a:p>
        </p:txBody>
      </p:sp>
      <p:pic>
        <p:nvPicPr>
          <p:cNvPr id="12" name="Picture 11">
            <a:extLst>
              <a:ext uri="{FF2B5EF4-FFF2-40B4-BE49-F238E27FC236}">
                <a16:creationId xmlns:a16="http://schemas.microsoft.com/office/drawing/2014/main" id="{E4CC820C-0A64-9E22-0F02-91C434540E73}"/>
              </a:ext>
            </a:extLst>
          </p:cNvPr>
          <p:cNvPicPr>
            <a:picLocks noChangeAspect="1"/>
          </p:cNvPicPr>
          <p:nvPr/>
        </p:nvPicPr>
        <p:blipFill>
          <a:blip r:embed="rId2"/>
          <a:stretch>
            <a:fillRect/>
          </a:stretch>
        </p:blipFill>
        <p:spPr>
          <a:xfrm>
            <a:off x="1322470" y="2438401"/>
            <a:ext cx="3474742" cy="1629746"/>
          </a:xfrm>
          <a:prstGeom prst="rect">
            <a:avLst/>
          </a:prstGeom>
        </p:spPr>
      </p:pic>
    </p:spTree>
    <p:extLst>
      <p:ext uri="{BB962C8B-B14F-4D97-AF65-F5344CB8AC3E}">
        <p14:creationId xmlns:p14="http://schemas.microsoft.com/office/powerpoint/2010/main" val="316372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250" fill="hold"/>
                                        <p:tgtEl>
                                          <p:spTgt spid="12"/>
                                        </p:tgtEl>
                                        <p:attrNameLst>
                                          <p:attrName>ppt_x</p:attrName>
                                        </p:attrNameLst>
                                      </p:cBhvr>
                                      <p:tavLst>
                                        <p:tav tm="0">
                                          <p:val>
                                            <p:strVal val="#ppt_x"/>
                                          </p:val>
                                        </p:tav>
                                        <p:tav tm="100000">
                                          <p:val>
                                            <p:strVal val="#ppt_x"/>
                                          </p:val>
                                        </p:tav>
                                      </p:tavLst>
                                    </p:anim>
                                    <p:anim calcmode="lin" valueType="num">
                                      <p:cBhvr additive="base">
                                        <p:cTn id="14"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E4E6F-D7AF-E279-B86C-FFEACECFFA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BF54C28-832F-797D-9A15-3F539D15BFF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1302" y="-244009"/>
            <a:ext cx="12214604" cy="7346017"/>
          </a:xfrm>
          <a:prstGeom prst="rect">
            <a:avLst/>
          </a:prstGeom>
        </p:spPr>
      </p:pic>
      <p:sp>
        <p:nvSpPr>
          <p:cNvPr id="4" name="Slide Number Placeholder 3">
            <a:extLst>
              <a:ext uri="{FF2B5EF4-FFF2-40B4-BE49-F238E27FC236}">
                <a16:creationId xmlns:a16="http://schemas.microsoft.com/office/drawing/2014/main" id="{2C259047-5EC7-C2D1-0467-B8F878D7D4CD}"/>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283AB84D-8B59-3105-A18E-00E9E8FAECCD}"/>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85370CC4-C15B-82FA-A329-49E79F88EDEE}"/>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C67BF068-68F2-D518-09CB-EC0573EADD3A}"/>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B9B8B889-47FB-FF92-12DC-ED2B2F0D2B97}"/>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389B2CA5-5150-2678-7D7A-A1B52AA2F4AF}"/>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0DCEF3E9-5B3D-FF54-451B-1598D1D208E4}"/>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272AA990-3F09-E5F8-93A0-CC7C68DCA2EC}"/>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27B543C0-9EED-D083-6B9C-65B5ED886916}"/>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A0F8DF0C-B32E-D216-7992-E7F782290249}"/>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A0F8DF0C-B32E-D216-7992-E7F782290249}"/>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2B9EFB1D-961A-16B4-57DD-A45BD17F3D2E}"/>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2B9EFB1D-961A-16B4-57DD-A45BD17F3D2E}"/>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E709D96E-264B-872D-D4BA-05ADE0F0265D}"/>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E709D96E-264B-872D-D4BA-05ADE0F0265D}"/>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C0AD0180-5F28-039C-F78D-3868C09FF111}"/>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C0AD0180-5F28-039C-F78D-3868C09FF111}"/>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153D8096-BF54-98ED-D527-A7149B202CBD}"/>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153D8096-BF54-98ED-D527-A7149B202CBD}"/>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152C70F1-1412-2E2F-0EA1-3902826C8BC6}"/>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0" action="ppaction://hlinksldjump"/>
                <a:extLst>
                  <a:ext uri="{FF2B5EF4-FFF2-40B4-BE49-F238E27FC236}">
                    <a16:creationId xmlns:a16="http://schemas.microsoft.com/office/drawing/2014/main" id="{152C70F1-1412-2E2F-0EA1-3902826C8BC6}"/>
                  </a:ext>
                </a:extLst>
              </p:cNvPr>
              <p:cNvPicPr>
                <a:picLocks noGrp="1" noRot="1" noChangeAspect="1" noMove="1" noResize="1" noEditPoints="1" noAdjustHandles="1" noChangeArrowheads="1" noChangeShapeType="1"/>
              </p:cNvPicPr>
              <p:nvPr/>
            </p:nvPicPr>
            <p:blipFill>
              <a:blip r:embed="rId21"/>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677D3FC-BB7B-FD68-D288-46D6CECAFFAB}"/>
                  </a:ext>
                </a:extLst>
              </p:cNvPr>
              <p:cNvGraphicFramePr>
                <a:graphicFrameLocks noChangeAspect="1"/>
              </p:cNvGraphicFramePr>
              <p:nvPr/>
            </p:nvGraphicFramePr>
            <p:xfrm>
              <a:off x="7204443" y="5013385"/>
              <a:ext cx="1553118" cy="1500044"/>
            </p:xfrm>
            <a:graphic>
              <a:graphicData uri="http://schemas.microsoft.com/office/powerpoint/2016/slidezoom">
                <pslz:sldZm>
                  <pslz:sldZmObj sldId="513" cId="347331914">
                    <pslz:zmPr id="{FE719492-6E32-41A3-8840-BCDA852F1988}" returnToParent="0" imageType="cover" transitionDur="1000">
                      <p166:blipFill xmlns:p166="http://schemas.microsoft.com/office/powerpoint/2016/6/main">
                        <a:blip r:embed="rId22"/>
                        <a:stretch>
                          <a:fillRect/>
                        </a:stretch>
                      </p166:blipFill>
                      <p166:spPr xmlns:p166="http://schemas.microsoft.com/office/powerpoint/2016/6/main">
                        <a:xfrm>
                          <a:off x="0" y="0"/>
                          <a:ext cx="1553118" cy="1500044"/>
                        </a:xfrm>
                        <a:prstGeom prst="rect">
                          <a:avLst/>
                        </a:prstGeom>
                        <a:ln w="3175">
                          <a:noFill/>
                        </a:ln>
                      </p166:spPr>
                    </pslz:zmPr>
                  </pslz:sldZmObj>
                </pslz:sldZm>
              </a:graphicData>
            </a:graphic>
          </p:graphicFrame>
        </mc:Choice>
        <mc:Fallback xmlns="">
          <p:pic>
            <p:nvPicPr>
              <p:cNvPr id="7" name="Slide Zoom 6">
                <a:hlinkClick r:id="rId23" action="ppaction://hlinksldjump"/>
                <a:extLst>
                  <a:ext uri="{FF2B5EF4-FFF2-40B4-BE49-F238E27FC236}">
                    <a16:creationId xmlns:a16="http://schemas.microsoft.com/office/drawing/2014/main" id="{7677D3FC-BB7B-FD68-D288-46D6CECAFFAB}"/>
                  </a:ext>
                </a:extLst>
              </p:cNvPr>
              <p:cNvPicPr>
                <a:picLocks noGrp="1" noRot="1" noChangeAspect="1" noMove="1" noResize="1" noEditPoints="1" noAdjustHandles="1" noChangeArrowheads="1" noChangeShapeType="1"/>
              </p:cNvPicPr>
              <p:nvPr/>
            </p:nvPicPr>
            <p:blipFill>
              <a:blip r:embed="rId24"/>
              <a:stretch>
                <a:fillRect/>
              </a:stretch>
            </p:blipFill>
            <p:spPr>
              <a:xfrm>
                <a:off x="7204443" y="5013385"/>
                <a:ext cx="1553118" cy="1500044"/>
              </a:xfrm>
              <a:prstGeom prst="rect">
                <a:avLst/>
              </a:prstGeom>
              <a:ln w="3175">
                <a:noFill/>
              </a:ln>
            </p:spPr>
          </p:pic>
        </mc:Fallback>
      </mc:AlternateContent>
    </p:spTree>
    <p:extLst>
      <p:ext uri="{BB962C8B-B14F-4D97-AF65-F5344CB8AC3E}">
        <p14:creationId xmlns:p14="http://schemas.microsoft.com/office/powerpoint/2010/main" val="10012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5E77-1427-7F99-EB38-ADEA950DAE5C}"/>
              </a:ext>
            </a:extLst>
          </p:cNvPr>
          <p:cNvSpPr>
            <a:spLocks noGrp="1"/>
          </p:cNvSpPr>
          <p:nvPr>
            <p:ph type="title"/>
          </p:nvPr>
        </p:nvSpPr>
        <p:spPr/>
        <p:txBody>
          <a:bodyPr/>
          <a:lstStyle/>
          <a:p>
            <a:pPr algn="l"/>
            <a:r>
              <a:rPr lang="en-US" dirty="0">
                <a:solidFill>
                  <a:schemeClr val="accent4">
                    <a:lumMod val="50000"/>
                  </a:schemeClr>
                </a:solidFill>
                <a:latin typeface="Titillium Web" panose="00000500000000000000" pitchFamily="2" charset="0"/>
              </a:rPr>
              <a:t>ESP32</a:t>
            </a:r>
          </a:p>
        </p:txBody>
      </p:sp>
      <p:sp>
        <p:nvSpPr>
          <p:cNvPr id="15" name="Footer Placeholder 14">
            <a:extLst>
              <a:ext uri="{FF2B5EF4-FFF2-40B4-BE49-F238E27FC236}">
                <a16:creationId xmlns:a16="http://schemas.microsoft.com/office/drawing/2014/main" id="{1F765DF2-7040-6E04-543E-39804AB84859}"/>
              </a:ext>
            </a:extLst>
          </p:cNvPr>
          <p:cNvSpPr>
            <a:spLocks noGrp="1"/>
          </p:cNvSpPr>
          <p:nvPr>
            <p:ph type="ftr" sz="quarter" idx="5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badi"/>
                <a:ea typeface="+mn-ea"/>
                <a:cs typeface="+mn-cs"/>
              </a:rPr>
              <a:t>Car Movement</a:t>
            </a:r>
          </a:p>
        </p:txBody>
      </p:sp>
      <p:pic>
        <p:nvPicPr>
          <p:cNvPr id="16" name="Picture Placeholder 16">
            <a:extLst>
              <a:ext uri="{FF2B5EF4-FFF2-40B4-BE49-F238E27FC236}">
                <a16:creationId xmlns:a16="http://schemas.microsoft.com/office/drawing/2014/main" id="{7ED9C962-D4DC-325C-8134-8A64BC3A2D20}"/>
              </a:ext>
            </a:extLst>
          </p:cNvPr>
          <p:cNvPicPr>
            <a:picLocks noGrp="1" noChangeAspect="1"/>
          </p:cNvPicPr>
          <p:nvPr>
            <p:ph type="pic" sz="quarter" idx="48"/>
          </p:nvPr>
        </p:nvPicPr>
        <p:blipFill rotWithShape="1">
          <a:blip r:embed="rId2"/>
          <a:srcRect l="6534" t="11360" r="5979" b="10453"/>
          <a:stretch/>
        </p:blipFill>
        <p:spPr>
          <a:xfrm>
            <a:off x="1099595" y="2060295"/>
            <a:ext cx="3499837" cy="3020992"/>
          </a:xfrm>
        </p:spPr>
      </p:pic>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3214F6FA-A69B-706B-2269-1AB7BD3EABD1}"/>
                  </a:ext>
                </a:extLst>
              </p:cNvPr>
              <p:cNvGraphicFramePr>
                <a:graphicFrameLocks noChangeAspect="1"/>
              </p:cNvGraphicFramePr>
              <p:nvPr/>
            </p:nvGraphicFramePr>
            <p:xfrm>
              <a:off x="6520944" y="655056"/>
              <a:ext cx="3186802" cy="2810478"/>
            </p:xfrm>
            <a:graphic>
              <a:graphicData uri="http://schemas.microsoft.com/office/powerpoint/2016/slidezoom">
                <pslz:sldZm>
                  <pslz:sldZmObj sldId="346" cId="506264662">
                    <pslz:zmPr id="{2BD31386-801C-4FE0-AC94-BE24D937E8BC}" returnToParent="0" imageType="cover" transitionDur="1000">
                      <p166:blipFill xmlns:p166="http://schemas.microsoft.com/office/powerpoint/2016/6/main">
                        <a:blip r:embed="rId3"/>
                        <a:stretch>
                          <a:fillRect/>
                        </a:stretch>
                      </p166:blipFill>
                      <p166:spPr xmlns:p166="http://schemas.microsoft.com/office/powerpoint/2016/6/main">
                        <a:xfrm>
                          <a:off x="0" y="0"/>
                          <a:ext cx="3186802" cy="2810478"/>
                        </a:xfrm>
                        <a:prstGeom prst="rect">
                          <a:avLst/>
                        </a:prstGeom>
                        <a:ln w="3175">
                          <a:noFill/>
                        </a:ln>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3214F6FA-A69B-706B-2269-1AB7BD3EABD1}"/>
                  </a:ext>
                </a:extLst>
              </p:cNvPr>
              <p:cNvPicPr>
                <a:picLocks noGrp="1" noRot="1" noChangeAspect="1" noMove="1" noResize="1" noEditPoints="1" noAdjustHandles="1" noChangeArrowheads="1" noChangeShapeType="1"/>
              </p:cNvPicPr>
              <p:nvPr/>
            </p:nvPicPr>
            <p:blipFill>
              <a:blip r:embed="rId5"/>
              <a:stretch>
                <a:fillRect/>
              </a:stretch>
            </p:blipFill>
            <p:spPr>
              <a:xfrm>
                <a:off x="6520944" y="655056"/>
                <a:ext cx="3186802" cy="281047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3FF30DAA-A937-BF8C-3207-33977803888A}"/>
                  </a:ext>
                </a:extLst>
              </p:cNvPr>
              <p:cNvGraphicFramePr>
                <a:graphicFrameLocks noChangeAspect="1"/>
              </p:cNvGraphicFramePr>
              <p:nvPr/>
            </p:nvGraphicFramePr>
            <p:xfrm>
              <a:off x="5473774" y="3755465"/>
              <a:ext cx="3330163" cy="2810478"/>
            </p:xfrm>
            <a:graphic>
              <a:graphicData uri="http://schemas.microsoft.com/office/powerpoint/2016/slidezoom">
                <pslz:sldZm>
                  <pslz:sldZmObj sldId="432" cId="2142168488">
                    <pslz:zmPr id="{ED6431A5-000B-46F9-8D6B-4518388E4274}" returnToParent="0" imageType="cover" transitionDur="1000">
                      <p166:blipFill xmlns:p166="http://schemas.microsoft.com/office/powerpoint/2016/6/main">
                        <a:blip r:embed="rId6"/>
                        <a:stretch>
                          <a:fillRect/>
                        </a:stretch>
                      </p166:blipFill>
                      <p166:spPr xmlns:p166="http://schemas.microsoft.com/office/powerpoint/2016/6/main">
                        <a:xfrm>
                          <a:off x="0" y="0"/>
                          <a:ext cx="3330163" cy="2810478"/>
                        </a:xfrm>
                        <a:prstGeom prst="rect">
                          <a:avLst/>
                        </a:prstGeom>
                        <a:ln w="3175">
                          <a:noFill/>
                        </a:ln>
                      </p166:spPr>
                    </pslz:zmPr>
                  </pslz:sldZmObj>
                </pslz:sldZm>
              </a:graphicData>
            </a:graphic>
          </p:graphicFrame>
        </mc:Choice>
        <mc:Fallback xmlns="">
          <p:pic>
            <p:nvPicPr>
              <p:cNvPr id="22" name="Slide Zoom 21">
                <a:hlinkClick r:id="rId7" action="ppaction://hlinksldjump"/>
                <a:extLst>
                  <a:ext uri="{FF2B5EF4-FFF2-40B4-BE49-F238E27FC236}">
                    <a16:creationId xmlns:a16="http://schemas.microsoft.com/office/drawing/2014/main" id="{3FF30DAA-A937-BF8C-3207-33977803888A}"/>
                  </a:ext>
                </a:extLst>
              </p:cNvPr>
              <p:cNvPicPr>
                <a:picLocks noGrp="1" noRot="1" noChangeAspect="1" noMove="1" noResize="1" noEditPoints="1" noAdjustHandles="1" noChangeArrowheads="1" noChangeShapeType="1"/>
              </p:cNvPicPr>
              <p:nvPr/>
            </p:nvPicPr>
            <p:blipFill>
              <a:blip r:embed="rId8"/>
              <a:stretch>
                <a:fillRect/>
              </a:stretch>
            </p:blipFill>
            <p:spPr>
              <a:xfrm>
                <a:off x="5473774" y="3755465"/>
                <a:ext cx="3330163" cy="2810478"/>
              </a:xfrm>
              <a:prstGeom prst="rect">
                <a:avLst/>
              </a:prstGeom>
              <a:ln w="3175">
                <a:noFill/>
              </a:ln>
            </p:spPr>
          </p:pic>
        </mc:Fallback>
      </mc:AlternateContent>
    </p:spTree>
    <p:extLst>
      <p:ext uri="{BB962C8B-B14F-4D97-AF65-F5344CB8AC3E}">
        <p14:creationId xmlns:p14="http://schemas.microsoft.com/office/powerpoint/2010/main" val="34733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amond(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5E77-1427-7F99-EB38-ADEA950DAE5C}"/>
              </a:ext>
            </a:extLst>
          </p:cNvPr>
          <p:cNvSpPr>
            <a:spLocks noGrp="1"/>
          </p:cNvSpPr>
          <p:nvPr>
            <p:ph type="title"/>
          </p:nvPr>
        </p:nvSpPr>
        <p:spPr/>
        <p:txBody>
          <a:bodyPr/>
          <a:lstStyle/>
          <a:p>
            <a:pPr algn="l"/>
            <a:r>
              <a:rPr lang="en-US">
                <a:solidFill>
                  <a:schemeClr val="accent4">
                    <a:lumMod val="50000"/>
                  </a:schemeClr>
                </a:solidFill>
                <a:latin typeface="Titillium Web" panose="00000500000000000000" pitchFamily="2" charset="0"/>
              </a:rPr>
              <a:t>ESP32</a:t>
            </a:r>
          </a:p>
        </p:txBody>
      </p:sp>
      <p:sp>
        <p:nvSpPr>
          <p:cNvPr id="15" name="Footer Placeholder 14">
            <a:extLst>
              <a:ext uri="{FF2B5EF4-FFF2-40B4-BE49-F238E27FC236}">
                <a16:creationId xmlns:a16="http://schemas.microsoft.com/office/drawing/2014/main" id="{1F765DF2-7040-6E04-543E-39804AB84859}"/>
              </a:ext>
            </a:extLst>
          </p:cNvPr>
          <p:cNvSpPr>
            <a:spLocks noGrp="1"/>
          </p:cNvSpPr>
          <p:nvPr>
            <p:ph type="ftr" sz="quarter" idx="5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badi"/>
                <a:ea typeface="+mn-ea"/>
                <a:cs typeface="+mn-cs"/>
              </a:rPr>
              <a:t>Car Movement</a:t>
            </a:r>
          </a:p>
        </p:txBody>
      </p:sp>
      <p:pic>
        <p:nvPicPr>
          <p:cNvPr id="16" name="Picture Placeholder 16">
            <a:extLst>
              <a:ext uri="{FF2B5EF4-FFF2-40B4-BE49-F238E27FC236}">
                <a16:creationId xmlns:a16="http://schemas.microsoft.com/office/drawing/2014/main" id="{7ED9C962-D4DC-325C-8134-8A64BC3A2D20}"/>
              </a:ext>
            </a:extLst>
          </p:cNvPr>
          <p:cNvPicPr>
            <a:picLocks noGrp="1" noChangeAspect="1"/>
          </p:cNvPicPr>
          <p:nvPr>
            <p:ph type="pic" sz="quarter" idx="48"/>
          </p:nvPr>
        </p:nvPicPr>
        <p:blipFill rotWithShape="1">
          <a:blip r:embed="rId2"/>
          <a:srcRect l="6534" t="11360" r="5979" b="10453"/>
          <a:stretch/>
        </p:blipFill>
        <p:spPr>
          <a:xfrm>
            <a:off x="1099595" y="2060295"/>
            <a:ext cx="3499837" cy="3020992"/>
          </a:xfrm>
        </p:spPr>
      </p:pic>
      <mc:AlternateContent xmlns:mc="http://schemas.openxmlformats.org/markup-compatibility/2006">
        <mc:Choice xmlns:pslz="http://schemas.microsoft.com/office/powerpoint/2016/slidezoom" Requires="pslz">
          <p:graphicFrame>
            <p:nvGraphicFramePr>
              <p:cNvPr id="18" name="Slide Zoom 17">
                <a:extLst>
                  <a:ext uri="{FF2B5EF4-FFF2-40B4-BE49-F238E27FC236}">
                    <a16:creationId xmlns:a16="http://schemas.microsoft.com/office/drawing/2014/main" id="{3214F6FA-A69B-706B-2269-1AB7BD3EABD1}"/>
                  </a:ext>
                </a:extLst>
              </p:cNvPr>
              <p:cNvGraphicFramePr>
                <a:graphicFrameLocks noChangeAspect="1"/>
              </p:cNvGraphicFramePr>
              <p:nvPr/>
            </p:nvGraphicFramePr>
            <p:xfrm>
              <a:off x="6520944" y="655056"/>
              <a:ext cx="3186802" cy="2810478"/>
            </p:xfrm>
            <a:graphic>
              <a:graphicData uri="http://schemas.microsoft.com/office/powerpoint/2016/slidezoom">
                <pslz:sldZm>
                  <pslz:sldZmObj sldId="346" cId="506264662">
                    <pslz:zmPr id="{2BD31386-801C-4FE0-AC94-BE24D937E8BC}" returnToParent="0" imageType="cover" transitionDur="1000">
                      <p166:blipFill xmlns:p166="http://schemas.microsoft.com/office/powerpoint/2016/6/main">
                        <a:blip r:embed="rId3"/>
                        <a:stretch>
                          <a:fillRect/>
                        </a:stretch>
                      </p166:blipFill>
                      <p166:spPr xmlns:p166="http://schemas.microsoft.com/office/powerpoint/2016/6/main">
                        <a:xfrm>
                          <a:off x="0" y="0"/>
                          <a:ext cx="3186802" cy="2810478"/>
                        </a:xfrm>
                        <a:prstGeom prst="rect">
                          <a:avLst/>
                        </a:prstGeom>
                        <a:ln w="3175">
                          <a:noFill/>
                        </a:ln>
                      </p166:spPr>
                    </pslz:zmPr>
                  </pslz:sldZmObj>
                </pslz:sldZm>
              </a:graphicData>
            </a:graphic>
          </p:graphicFrame>
        </mc:Choice>
        <mc:Fallback>
          <p:pic>
            <p:nvPicPr>
              <p:cNvPr id="18" name="Slide Zoom 17">
                <a:hlinkClick r:id="rId4" action="ppaction://hlinksldjump"/>
                <a:extLst>
                  <a:ext uri="{FF2B5EF4-FFF2-40B4-BE49-F238E27FC236}">
                    <a16:creationId xmlns:a16="http://schemas.microsoft.com/office/drawing/2014/main" id="{3214F6FA-A69B-706B-2269-1AB7BD3EABD1}"/>
                  </a:ext>
                </a:extLst>
              </p:cNvPr>
              <p:cNvPicPr>
                <a:picLocks noGrp="1" noRot="1" noChangeAspect="1" noMove="1" noResize="1" noEditPoints="1" noAdjustHandles="1" noChangeArrowheads="1" noChangeShapeType="1"/>
              </p:cNvPicPr>
              <p:nvPr/>
            </p:nvPicPr>
            <p:blipFill>
              <a:blip r:embed="rId3"/>
              <a:stretch>
                <a:fillRect/>
              </a:stretch>
            </p:blipFill>
            <p:spPr>
              <a:xfrm>
                <a:off x="6520944" y="655056"/>
                <a:ext cx="3186802" cy="2810478"/>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2" name="Slide Zoom 21">
                <a:extLst>
                  <a:ext uri="{FF2B5EF4-FFF2-40B4-BE49-F238E27FC236}">
                    <a16:creationId xmlns:a16="http://schemas.microsoft.com/office/drawing/2014/main" id="{3FF30DAA-A937-BF8C-3207-33977803888A}"/>
                  </a:ext>
                </a:extLst>
              </p:cNvPr>
              <p:cNvGraphicFramePr>
                <a:graphicFrameLocks noChangeAspect="1"/>
              </p:cNvGraphicFramePr>
              <p:nvPr/>
            </p:nvGraphicFramePr>
            <p:xfrm>
              <a:off x="5473774" y="3755465"/>
              <a:ext cx="3330163" cy="2810478"/>
            </p:xfrm>
            <a:graphic>
              <a:graphicData uri="http://schemas.microsoft.com/office/powerpoint/2016/slidezoom">
                <pslz:sldZm>
                  <pslz:sldZmObj sldId="432" cId="2142168488">
                    <pslz:zmPr id="{ED6431A5-000B-46F9-8D6B-4518388E4274}" returnToParent="0" imageType="cover" transitionDur="1000">
                      <p166:blipFill xmlns:p166="http://schemas.microsoft.com/office/powerpoint/2016/6/main">
                        <a:blip r:embed="rId5"/>
                        <a:stretch>
                          <a:fillRect/>
                        </a:stretch>
                      </p166:blipFill>
                      <p166:spPr xmlns:p166="http://schemas.microsoft.com/office/powerpoint/2016/6/main">
                        <a:xfrm>
                          <a:off x="0" y="0"/>
                          <a:ext cx="3330163" cy="2810478"/>
                        </a:xfrm>
                        <a:prstGeom prst="rect">
                          <a:avLst/>
                        </a:prstGeom>
                        <a:ln w="3175">
                          <a:noFill/>
                        </a:ln>
                      </p166:spPr>
                    </pslz:zmPr>
                  </pslz:sldZmObj>
                </pslz:sldZm>
              </a:graphicData>
            </a:graphic>
          </p:graphicFrame>
        </mc:Choice>
        <mc:Fallback>
          <p:pic>
            <p:nvPicPr>
              <p:cNvPr id="22" name="Slide Zoom 21">
                <a:hlinkClick r:id="rId6" action="ppaction://hlinksldjump"/>
                <a:extLst>
                  <a:ext uri="{FF2B5EF4-FFF2-40B4-BE49-F238E27FC236}">
                    <a16:creationId xmlns:a16="http://schemas.microsoft.com/office/drawing/2014/main" id="{3FF30DAA-A937-BF8C-3207-33977803888A}"/>
                  </a:ext>
                </a:extLst>
              </p:cNvPr>
              <p:cNvPicPr>
                <a:picLocks noGrp="1" noRot="1" noChangeAspect="1" noMove="1" noResize="1" noEditPoints="1" noAdjustHandles="1" noChangeArrowheads="1" noChangeShapeType="1"/>
              </p:cNvPicPr>
              <p:nvPr/>
            </p:nvPicPr>
            <p:blipFill>
              <a:blip r:embed="rId5"/>
              <a:stretch>
                <a:fillRect/>
              </a:stretch>
            </p:blipFill>
            <p:spPr>
              <a:xfrm>
                <a:off x="5473774" y="3755465"/>
                <a:ext cx="3330163" cy="2810478"/>
              </a:xfrm>
              <a:prstGeom prst="rect">
                <a:avLst/>
              </a:prstGeom>
              <a:ln w="3175">
                <a:noFill/>
              </a:ln>
            </p:spPr>
          </p:pic>
        </mc:Fallback>
      </mc:AlternateContent>
    </p:spTree>
    <p:extLst>
      <p:ext uri="{BB962C8B-B14F-4D97-AF65-F5344CB8AC3E}">
        <p14:creationId xmlns:p14="http://schemas.microsoft.com/office/powerpoint/2010/main" val="347331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amond(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4988419" y="1262550"/>
            <a:ext cx="7584954" cy="845971"/>
          </a:xfrm>
        </p:spPr>
        <p:txBody>
          <a:bodyPr/>
          <a:lstStyle/>
          <a:p>
            <a:r>
              <a:rPr lang="en-US" sz="3600" b="1" cap="none" dirty="0">
                <a:solidFill>
                  <a:schemeClr val="accent1">
                    <a:lumMod val="75000"/>
                  </a:schemeClr>
                </a:solidFill>
                <a:latin typeface="Titillium Web" panose="00000500000000000000" pitchFamily="2" charset="0"/>
              </a:rPr>
              <a:t>What IS </a:t>
            </a:r>
            <a:r>
              <a:rPr lang="en-US" sz="3600" b="1" dirty="0">
                <a:solidFill>
                  <a:schemeClr val="accent1">
                    <a:lumMod val="75000"/>
                  </a:schemeClr>
                </a:solidFill>
                <a:latin typeface="Titillium Web" panose="00000500000000000000" pitchFamily="2" charset="0"/>
              </a:rPr>
              <a:t>ESP32</a:t>
            </a:r>
            <a:endParaRPr lang="en-EG" sz="3600" b="1" dirty="0">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988419" y="2245099"/>
            <a:ext cx="6649086" cy="4200488"/>
          </a:xfrm>
        </p:spPr>
        <p:txBody>
          <a:bodyPr/>
          <a:lstStyle/>
          <a:p>
            <a:pPr algn="just"/>
            <a:r>
              <a:rPr lang="en-US" sz="2400" b="0" i="0" dirty="0">
                <a:solidFill>
                  <a:schemeClr val="accent1">
                    <a:lumMod val="75000"/>
                  </a:schemeClr>
                </a:solidFill>
                <a:effectLst/>
                <a:latin typeface="Titillium Web" panose="00000500000000000000" pitchFamily="2" charset="0"/>
              </a:rPr>
              <a:t>The ESP32 microcontroller is utilized in car movement for advanced driver assistance systems (ADAS). With its powerful processing capabilities and built-in wireless connectivity, the ESP32 enables real-time data acquisition and analysis for features like collision avoidance, lane departure warning, and adaptive cruise control, enhancing overall vehicle safety.</a:t>
            </a:r>
            <a:endParaRPr lang="en-EG" sz="2800" dirty="0">
              <a:solidFill>
                <a:schemeClr val="accent1">
                  <a:lumMod val="75000"/>
                </a:schemeClr>
              </a:solidFill>
              <a:latin typeface="Titillium Web" panose="00000500000000000000" pitchFamily="2" charset="0"/>
            </a:endParaRPr>
          </a:p>
        </p:txBody>
      </p:sp>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effectLst/>
                <a:uLnTx/>
                <a:uFillTx/>
                <a:latin typeface="Posterama" panose="020B0504020200020000" pitchFamily="34" charset="0"/>
                <a:ea typeface="+mn-ea"/>
                <a:cs typeface="+mn-cs"/>
              </a:rPr>
              <a:t>Car movement </a:t>
            </a:r>
          </a:p>
        </p:txBody>
      </p:sp>
      <p:pic>
        <p:nvPicPr>
          <p:cNvPr id="7" name="Picture 6">
            <a:extLst>
              <a:ext uri="{FF2B5EF4-FFF2-40B4-BE49-F238E27FC236}">
                <a16:creationId xmlns:a16="http://schemas.microsoft.com/office/drawing/2014/main" id="{223DD7F9-1A0A-924B-E1E7-AE694C6ACEE7}"/>
              </a:ext>
            </a:extLst>
          </p:cNvPr>
          <p:cNvPicPr>
            <a:picLocks noChangeAspect="1"/>
          </p:cNvPicPr>
          <p:nvPr/>
        </p:nvPicPr>
        <p:blipFill>
          <a:blip r:embed="rId2"/>
          <a:stretch>
            <a:fillRect/>
          </a:stretch>
        </p:blipFill>
        <p:spPr>
          <a:xfrm>
            <a:off x="1298202" y="2108521"/>
            <a:ext cx="3440498" cy="2648674"/>
          </a:xfrm>
          <a:prstGeom prst="rect">
            <a:avLst/>
          </a:prstGeom>
        </p:spPr>
      </p:pic>
    </p:spTree>
    <p:extLst>
      <p:ext uri="{BB962C8B-B14F-4D97-AF65-F5344CB8AC3E}">
        <p14:creationId xmlns:p14="http://schemas.microsoft.com/office/powerpoint/2010/main" val="506264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0-#ppt_w/2"/>
                                          </p:val>
                                        </p:tav>
                                        <p:tav tm="100000">
                                          <p:val>
                                            <p:strVal val="#ppt_x"/>
                                          </p:val>
                                        </p:tav>
                                      </p:tavLst>
                                    </p:anim>
                                    <p:anim calcmode="lin" valueType="num">
                                      <p:cBhvr additive="base">
                                        <p:cTn id="14"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4988419" y="1262550"/>
            <a:ext cx="7584954" cy="845971"/>
          </a:xfrm>
        </p:spPr>
        <p:txBody>
          <a:bodyPr/>
          <a:lstStyle/>
          <a:p>
            <a:r>
              <a:rPr lang="en-US" sz="3600" b="1" cap="none">
                <a:solidFill>
                  <a:schemeClr val="accent1">
                    <a:lumMod val="75000"/>
                  </a:schemeClr>
                </a:solidFill>
                <a:latin typeface="Titillium Web" panose="00000500000000000000" pitchFamily="2" charset="0"/>
              </a:rPr>
              <a:t>What IS </a:t>
            </a:r>
            <a:r>
              <a:rPr lang="en-US" sz="3600" b="1">
                <a:solidFill>
                  <a:schemeClr val="accent1">
                    <a:lumMod val="75000"/>
                  </a:schemeClr>
                </a:solidFill>
                <a:latin typeface="Titillium Web" panose="00000500000000000000" pitchFamily="2" charset="0"/>
              </a:rPr>
              <a:t>ESP32</a:t>
            </a:r>
            <a:endParaRPr lang="en-EG" sz="3600" b="1">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988419" y="2245099"/>
            <a:ext cx="6649086" cy="4200488"/>
          </a:xfrm>
        </p:spPr>
        <p:txBody>
          <a:bodyPr/>
          <a:lstStyle/>
          <a:p>
            <a:pPr algn="just"/>
            <a:r>
              <a:rPr lang="en-US" sz="2400" b="0" i="0">
                <a:solidFill>
                  <a:schemeClr val="accent1">
                    <a:lumMod val="75000"/>
                  </a:schemeClr>
                </a:solidFill>
                <a:effectLst/>
                <a:latin typeface="Titillium Web" panose="00000500000000000000" pitchFamily="2" charset="0"/>
              </a:rPr>
              <a:t>The ESP32 microcontroller is utilized in car movement for advanced driver assistance systems (ADAS). With its powerful processing capabilities and built-in wireless connectivity, the ESP32 enables real-time data acquisition and analysis for features like collision avoidance, lane departure warning, and adaptive cruise control, enhancing overall vehicle safety.</a:t>
            </a:r>
            <a:endParaRPr lang="en-EG" sz="2800">
              <a:solidFill>
                <a:schemeClr val="accent1">
                  <a:lumMod val="75000"/>
                </a:schemeClr>
              </a:solidFill>
              <a:latin typeface="Titillium Web" panose="00000500000000000000" pitchFamily="2" charset="0"/>
            </a:endParaRPr>
          </a:p>
        </p:txBody>
      </p:sp>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all" spc="200" normalizeH="0" baseline="0" noProof="0">
              <a:ln>
                <a:noFill/>
              </a:ln>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a:ln>
                  <a:noFill/>
                </a:ln>
                <a:effectLst/>
                <a:uLnTx/>
                <a:uFillTx/>
                <a:latin typeface="Posterama" panose="020B0504020200020000" pitchFamily="34" charset="0"/>
                <a:ea typeface="+mn-ea"/>
                <a:cs typeface="+mn-cs"/>
              </a:rPr>
              <a:t>Car movement </a:t>
            </a:r>
          </a:p>
        </p:txBody>
      </p:sp>
      <p:pic>
        <p:nvPicPr>
          <p:cNvPr id="7" name="Picture 6">
            <a:extLst>
              <a:ext uri="{FF2B5EF4-FFF2-40B4-BE49-F238E27FC236}">
                <a16:creationId xmlns:a16="http://schemas.microsoft.com/office/drawing/2014/main" id="{223DD7F9-1A0A-924B-E1E7-AE694C6ACEE7}"/>
              </a:ext>
            </a:extLst>
          </p:cNvPr>
          <p:cNvPicPr>
            <a:picLocks noChangeAspect="1"/>
          </p:cNvPicPr>
          <p:nvPr/>
        </p:nvPicPr>
        <p:blipFill>
          <a:blip r:embed="rId2"/>
          <a:stretch>
            <a:fillRect/>
          </a:stretch>
        </p:blipFill>
        <p:spPr>
          <a:xfrm>
            <a:off x="1298202" y="2108521"/>
            <a:ext cx="3440498" cy="2648674"/>
          </a:xfrm>
          <a:prstGeom prst="rect">
            <a:avLst/>
          </a:prstGeom>
        </p:spPr>
      </p:pic>
    </p:spTree>
    <p:extLst>
      <p:ext uri="{BB962C8B-B14F-4D97-AF65-F5344CB8AC3E}">
        <p14:creationId xmlns:p14="http://schemas.microsoft.com/office/powerpoint/2010/main" val="506264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0-#ppt_w/2"/>
                                          </p:val>
                                        </p:tav>
                                        <p:tav tm="100000">
                                          <p:val>
                                            <p:strVal val="#ppt_x"/>
                                          </p:val>
                                        </p:tav>
                                      </p:tavLst>
                                    </p:anim>
                                    <p:anim calcmode="lin" valueType="num">
                                      <p:cBhvr additive="base">
                                        <p:cTn id="14"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64A8940-D528-3B73-EA97-729BD16C5B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4D4CCD-393B-4C02-8AF1-F6D264E6D9F3}"/>
              </a:ext>
            </a:extLst>
          </p:cNvPr>
          <p:cNvSpPr>
            <a:spLocks noGrp="1"/>
          </p:cNvSpPr>
          <p:nvPr>
            <p:ph type="title"/>
          </p:nvPr>
        </p:nvSpPr>
        <p:spPr>
          <a:xfrm>
            <a:off x="5211569" y="1333446"/>
            <a:ext cx="7962937" cy="758375"/>
          </a:xfrm>
        </p:spPr>
        <p:txBody>
          <a:bodyPr/>
          <a:lstStyle/>
          <a:p>
            <a:r>
              <a:rPr lang="en-US" sz="3600" b="1" cap="none" dirty="0">
                <a:solidFill>
                  <a:schemeClr val="accent1"/>
                </a:solidFill>
                <a:latin typeface="Titillium Web" panose="00000500000000000000" pitchFamily="2" charset="0"/>
              </a:rPr>
              <a:t>Why ESP32 Chose Us </a:t>
            </a:r>
            <a:endParaRPr lang="en-EG" sz="3600" b="1" cap="none" dirty="0">
              <a:solidFill>
                <a:schemeClr val="accent1"/>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DEC366E7-D8BE-4545-35C2-F5D5F8DEA584}"/>
              </a:ext>
            </a:extLst>
          </p:cNvPr>
          <p:cNvSpPr>
            <a:spLocks noGrp="1"/>
          </p:cNvSpPr>
          <p:nvPr>
            <p:ph idx="1"/>
          </p:nvPr>
        </p:nvSpPr>
        <p:spPr>
          <a:xfrm>
            <a:off x="5211569" y="2349437"/>
            <a:ext cx="6142231" cy="3765550"/>
          </a:xfrm>
        </p:spPr>
        <p:txBody>
          <a:bodyPr/>
          <a:lstStyle/>
          <a:p>
            <a:pPr algn="just"/>
            <a:r>
              <a:rPr lang="en-US" sz="2800" dirty="0">
                <a:solidFill>
                  <a:schemeClr val="accent1"/>
                </a:solidFill>
                <a:latin typeface="Titillium Web" panose="00000500000000000000" pitchFamily="2" charset="0"/>
              </a:rPr>
              <a:t>ESP32 is our choice that covers our needs. It has Wi-Fi and Bluetooth connectivity. It has PWM pins. It covers all GPIO, I2C, I2S, and UART protocols that we can make connections with other devices. </a:t>
            </a:r>
            <a:endParaRPr lang="en-EG" sz="2800" dirty="0">
              <a:solidFill>
                <a:schemeClr val="accent1"/>
              </a:solidFill>
              <a:latin typeface="Titillium Web" panose="00000500000000000000" pitchFamily="2" charset="0"/>
            </a:endParaRPr>
          </a:p>
        </p:txBody>
      </p:sp>
      <p:sp>
        <p:nvSpPr>
          <p:cNvPr id="8" name="Slide Number Placeholder 3">
            <a:extLst>
              <a:ext uri="{FF2B5EF4-FFF2-40B4-BE49-F238E27FC236}">
                <a16:creationId xmlns:a16="http://schemas.microsoft.com/office/drawing/2014/main" id="{C7E250BB-E231-47E3-7F45-47AF117843C8}"/>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DAB2D2E5-C746-627E-D3C5-D15AACBA781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000000"/>
                </a:solidFill>
                <a:effectLst/>
                <a:uLnTx/>
                <a:uFillTx/>
                <a:latin typeface="Posterama" panose="020B0504020200020000" pitchFamily="34" charset="0"/>
                <a:ea typeface="+mn-ea"/>
                <a:cs typeface="+mn-cs"/>
              </a:rPr>
              <a:t>Car movement </a:t>
            </a:r>
          </a:p>
        </p:txBody>
      </p:sp>
      <p:pic>
        <p:nvPicPr>
          <p:cNvPr id="7" name="Picture 6">
            <a:extLst>
              <a:ext uri="{FF2B5EF4-FFF2-40B4-BE49-F238E27FC236}">
                <a16:creationId xmlns:a16="http://schemas.microsoft.com/office/drawing/2014/main" id="{ADB82CBB-63F8-C441-95F3-3631D391F8A0}"/>
              </a:ext>
            </a:extLst>
          </p:cNvPr>
          <p:cNvPicPr>
            <a:picLocks noChangeAspect="1"/>
          </p:cNvPicPr>
          <p:nvPr/>
        </p:nvPicPr>
        <p:blipFill>
          <a:blip r:embed="rId2"/>
          <a:stretch>
            <a:fillRect/>
          </a:stretch>
        </p:blipFill>
        <p:spPr>
          <a:xfrm>
            <a:off x="1170914" y="1892807"/>
            <a:ext cx="3817505" cy="2938914"/>
          </a:xfrm>
          <a:prstGeom prst="rect">
            <a:avLst/>
          </a:prstGeom>
        </p:spPr>
      </p:pic>
    </p:spTree>
    <p:extLst>
      <p:ext uri="{BB962C8B-B14F-4D97-AF65-F5344CB8AC3E}">
        <p14:creationId xmlns:p14="http://schemas.microsoft.com/office/powerpoint/2010/main" val="214216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50" fill="hold"/>
                                        <p:tgtEl>
                                          <p:spTgt spid="7"/>
                                        </p:tgtEl>
                                        <p:attrNameLst>
                                          <p:attrName>ppt_x</p:attrName>
                                        </p:attrNameLst>
                                      </p:cBhvr>
                                      <p:tavLst>
                                        <p:tav tm="0">
                                          <p:val>
                                            <p:strVal val="0-#ppt_w/2"/>
                                          </p:val>
                                        </p:tav>
                                        <p:tav tm="100000">
                                          <p:val>
                                            <p:strVal val="#ppt_x"/>
                                          </p:val>
                                        </p:tav>
                                      </p:tavLst>
                                    </p:anim>
                                    <p:anim calcmode="lin" valueType="num">
                                      <p:cBhvr additive="base">
                                        <p:cTn id="15"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64A8940-D528-3B73-EA97-729BD16C5B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4D4CCD-393B-4C02-8AF1-F6D264E6D9F3}"/>
              </a:ext>
            </a:extLst>
          </p:cNvPr>
          <p:cNvSpPr>
            <a:spLocks noGrp="1"/>
          </p:cNvSpPr>
          <p:nvPr>
            <p:ph type="title"/>
          </p:nvPr>
        </p:nvSpPr>
        <p:spPr>
          <a:xfrm>
            <a:off x="5211569" y="1333446"/>
            <a:ext cx="7962937" cy="758375"/>
          </a:xfrm>
        </p:spPr>
        <p:txBody>
          <a:bodyPr/>
          <a:lstStyle/>
          <a:p>
            <a:r>
              <a:rPr lang="en-US" sz="3600" b="1" cap="none">
                <a:solidFill>
                  <a:schemeClr val="accent1"/>
                </a:solidFill>
                <a:latin typeface="Titillium Web" panose="00000500000000000000" pitchFamily="2" charset="0"/>
              </a:rPr>
              <a:t>Why ESP32 Chose Us </a:t>
            </a:r>
            <a:endParaRPr lang="en-EG" sz="3600" b="1" cap="none">
              <a:solidFill>
                <a:schemeClr val="accent1"/>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DEC366E7-D8BE-4545-35C2-F5D5F8DEA584}"/>
              </a:ext>
            </a:extLst>
          </p:cNvPr>
          <p:cNvSpPr>
            <a:spLocks noGrp="1"/>
          </p:cNvSpPr>
          <p:nvPr>
            <p:ph idx="1"/>
          </p:nvPr>
        </p:nvSpPr>
        <p:spPr>
          <a:xfrm>
            <a:off x="5211569" y="2349437"/>
            <a:ext cx="6142231" cy="3765550"/>
          </a:xfrm>
        </p:spPr>
        <p:txBody>
          <a:bodyPr/>
          <a:lstStyle/>
          <a:p>
            <a:pPr algn="just"/>
            <a:r>
              <a:rPr lang="en-US" sz="2800">
                <a:solidFill>
                  <a:schemeClr val="accent1"/>
                </a:solidFill>
                <a:latin typeface="Titillium Web" panose="00000500000000000000" pitchFamily="2" charset="0"/>
              </a:rPr>
              <a:t>ESP32 is our choice that covers our needs. It has Wi-Fi and Bluetooth connectivity. It has PWM pins. It covers all GPIO, I2C, I2S, and UART protocols that we can make connections with other devices. </a:t>
            </a:r>
            <a:endParaRPr lang="en-EG" sz="2800">
              <a:solidFill>
                <a:schemeClr val="accent1"/>
              </a:solidFill>
              <a:latin typeface="Titillium Web" panose="00000500000000000000" pitchFamily="2" charset="0"/>
            </a:endParaRPr>
          </a:p>
        </p:txBody>
      </p:sp>
      <p:sp>
        <p:nvSpPr>
          <p:cNvPr id="8" name="Slide Number Placeholder 3">
            <a:extLst>
              <a:ext uri="{FF2B5EF4-FFF2-40B4-BE49-F238E27FC236}">
                <a16:creationId xmlns:a16="http://schemas.microsoft.com/office/drawing/2014/main" id="{C7E250BB-E231-47E3-7F45-47AF117843C8}"/>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all" spc="200" normalizeH="0" baseline="0" noProof="0">
              <a:ln>
                <a:noFill/>
              </a:ln>
              <a:solidFill>
                <a:srgbClr val="000000"/>
              </a:solidFill>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DAB2D2E5-C746-627E-D3C5-D15AACBA781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a:ln>
                  <a:noFill/>
                </a:ln>
                <a:solidFill>
                  <a:srgbClr val="000000"/>
                </a:solidFill>
                <a:effectLst/>
                <a:uLnTx/>
                <a:uFillTx/>
                <a:latin typeface="Posterama" panose="020B0504020200020000" pitchFamily="34" charset="0"/>
                <a:ea typeface="+mn-ea"/>
                <a:cs typeface="+mn-cs"/>
              </a:rPr>
              <a:t>Car movement </a:t>
            </a:r>
          </a:p>
        </p:txBody>
      </p:sp>
      <p:pic>
        <p:nvPicPr>
          <p:cNvPr id="7" name="Picture 6">
            <a:extLst>
              <a:ext uri="{FF2B5EF4-FFF2-40B4-BE49-F238E27FC236}">
                <a16:creationId xmlns:a16="http://schemas.microsoft.com/office/drawing/2014/main" id="{ADB82CBB-63F8-C441-95F3-3631D391F8A0}"/>
              </a:ext>
            </a:extLst>
          </p:cNvPr>
          <p:cNvPicPr>
            <a:picLocks noChangeAspect="1"/>
          </p:cNvPicPr>
          <p:nvPr/>
        </p:nvPicPr>
        <p:blipFill>
          <a:blip r:embed="rId2"/>
          <a:stretch>
            <a:fillRect/>
          </a:stretch>
        </p:blipFill>
        <p:spPr>
          <a:xfrm>
            <a:off x="1170914" y="1892807"/>
            <a:ext cx="3817505" cy="2938914"/>
          </a:xfrm>
          <a:prstGeom prst="rect">
            <a:avLst/>
          </a:prstGeom>
        </p:spPr>
      </p:pic>
    </p:spTree>
    <p:extLst>
      <p:ext uri="{BB962C8B-B14F-4D97-AF65-F5344CB8AC3E}">
        <p14:creationId xmlns:p14="http://schemas.microsoft.com/office/powerpoint/2010/main" val="2142168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50" fill="hold"/>
                                        <p:tgtEl>
                                          <p:spTgt spid="7"/>
                                        </p:tgtEl>
                                        <p:attrNameLst>
                                          <p:attrName>ppt_x</p:attrName>
                                        </p:attrNameLst>
                                      </p:cBhvr>
                                      <p:tavLst>
                                        <p:tav tm="0">
                                          <p:val>
                                            <p:strVal val="0-#ppt_w/2"/>
                                          </p:val>
                                        </p:tav>
                                        <p:tav tm="100000">
                                          <p:val>
                                            <p:strVal val="#ppt_x"/>
                                          </p:val>
                                        </p:tav>
                                      </p:tavLst>
                                    </p:anim>
                                    <p:anim calcmode="lin" valueType="num">
                                      <p:cBhvr additive="base">
                                        <p:cTn id="15"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CE155-E9EA-380A-66E3-C1C888F99CF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2CCF87C-196E-6295-E709-61F85FEC139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004EF380-880B-50A5-D050-B0543B611FB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1B72357B-109E-4E06-5FF2-589ADD119836}"/>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D1C60335-0286-BC00-33F6-B4D112C4B951}"/>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746AAED6-8386-959B-0A69-8742BA986F31}"/>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40227FEC-2C84-9E38-38DD-7D35159E41D6}"/>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93868808-3018-A98F-DACA-2DBB0DA0E657}"/>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70F5C543-9E0B-F0FE-9596-C17218FEF2A3}"/>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230CD0A7-B9FE-169B-8271-57F3D80C79DF}"/>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836F459C-10B8-ED18-39E1-3C06532BD4EE}"/>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2C058806-20CE-B929-A975-84269316A82E}"/>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2C058806-20CE-B929-A975-84269316A82E}"/>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EE9D8744-578D-4C2A-D122-08BCC4E1FF1B}"/>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EE9D8744-578D-4C2A-D122-08BCC4E1FF1B}"/>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DC9EC61D-9541-3241-6A20-9B7923E1B49A}"/>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DC9EC61D-9541-3241-6A20-9B7923E1B49A}"/>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DC5D421A-9C69-C1D6-A71B-3289DF6249AE}"/>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DC5D421A-9C69-C1D6-A71B-3289DF6249AE}"/>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4C900A1D-32D2-E942-7597-FC69BED29256}"/>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4C900A1D-32D2-E942-7597-FC69BED29256}"/>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A3C0E615-AB85-7C47-5BDB-FA9DAF14FB67}"/>
                  </a:ext>
                </a:extLst>
              </p:cNvPr>
              <p:cNvGraphicFramePr>
                <a:graphicFrameLocks noChangeAspect="1"/>
              </p:cNvGraphicFramePr>
              <p:nvPr/>
            </p:nvGraphicFramePr>
            <p:xfrm>
              <a:off x="7166726" y="4699459"/>
              <a:ext cx="1572161" cy="1575057"/>
            </p:xfrm>
            <a:graphic>
              <a:graphicData uri="http://schemas.microsoft.com/office/powerpoint/2016/slidezoom">
                <pslz:sldZm>
                  <pslz:sldZmObj sldId="346" cId="506264662">
                    <pslz:zmPr id="{067EAE3D-CA7E-45B0-9657-CEBAF4AD1798}" returnToParent="0" imageType="cover" transitionDur="1000">
                      <p166:blipFill xmlns:p166="http://schemas.microsoft.com/office/powerpoint/2016/6/main">
                        <a:blip r:embed="rId19"/>
                        <a:stretch>
                          <a:fillRect/>
                        </a:stretch>
                      </p166:blipFill>
                      <p166:spPr xmlns:p166="http://schemas.microsoft.com/office/powerpoint/2016/6/main">
                        <a:xfrm>
                          <a:off x="0" y="0"/>
                          <a:ext cx="1572161" cy="1575057"/>
                        </a:xfrm>
                        <a:prstGeom prst="rect">
                          <a:avLst/>
                        </a:prstGeom>
                        <a:ln w="3175">
                          <a:noFill/>
                        </a:ln>
                      </p166:spPr>
                    </pslz:zmPr>
                  </pslz:sldZmObj>
                </pslz:sldZm>
              </a:graphicData>
            </a:graphic>
          </p:graphicFrame>
        </mc:Choice>
        <mc:Fallback xmlns="">
          <p:pic>
            <p:nvPicPr>
              <p:cNvPr id="41" name="Slide Zoom 40">
                <a:hlinkClick r:id="rId20" action="ppaction://hlinksldjump"/>
                <a:extLst>
                  <a:ext uri="{FF2B5EF4-FFF2-40B4-BE49-F238E27FC236}">
                    <a16:creationId xmlns:a16="http://schemas.microsoft.com/office/drawing/2014/main" id="{A3C0E615-AB85-7C47-5BDB-FA9DAF14FB67}"/>
                  </a:ext>
                </a:extLst>
              </p:cNvPr>
              <p:cNvPicPr>
                <a:picLocks noGrp="1" noRot="1" noChangeAspect="1" noMove="1" noResize="1" noEditPoints="1" noAdjustHandles="1" noChangeArrowheads="1" noChangeShapeType="1"/>
              </p:cNvPicPr>
              <p:nvPr/>
            </p:nvPicPr>
            <p:blipFill>
              <a:blip r:embed="rId21"/>
              <a:stretch>
                <a:fillRect/>
              </a:stretch>
            </p:blipFill>
            <p:spPr>
              <a:xfrm>
                <a:off x="7166726" y="4699459"/>
                <a:ext cx="1572161" cy="1575057"/>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BA913585-8100-294D-66F4-7A368239CF4A}"/>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2" action="ppaction://hlinksldjump"/>
                <a:extLst>
                  <a:ext uri="{FF2B5EF4-FFF2-40B4-BE49-F238E27FC236}">
                    <a16:creationId xmlns:a16="http://schemas.microsoft.com/office/drawing/2014/main" id="{BA913585-8100-294D-66F4-7A368239CF4A}"/>
                  </a:ext>
                </a:extLst>
              </p:cNvPr>
              <p:cNvPicPr>
                <a:picLocks noGrp="1" noRot="1" noChangeAspect="1" noMove="1" noResize="1" noEditPoints="1" noAdjustHandles="1" noChangeArrowheads="1" noChangeShapeType="1"/>
              </p:cNvPicPr>
              <p:nvPr/>
            </p:nvPicPr>
            <p:blipFill>
              <a:blip r:embed="rId21"/>
              <a:stretch>
                <a:fillRect/>
              </a:stretch>
            </p:blipFill>
            <p:spPr>
              <a:xfrm>
                <a:off x="4998712" y="5410822"/>
                <a:ext cx="1286408" cy="1248386"/>
              </a:xfrm>
              <a:prstGeom prst="rect">
                <a:avLst/>
              </a:prstGeom>
              <a:ln w="3175">
                <a:noFill/>
              </a:ln>
            </p:spPr>
          </p:pic>
        </mc:Fallback>
      </mc:AlternateContent>
    </p:spTree>
    <p:extLst>
      <p:ext uri="{BB962C8B-B14F-4D97-AF65-F5344CB8AC3E}">
        <p14:creationId xmlns:p14="http://schemas.microsoft.com/office/powerpoint/2010/main" val="1643074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40FD1E-EC5B-E746-A48B-F3119DFE491E}"/>
              </a:ext>
            </a:extLst>
          </p:cNvPr>
          <p:cNvSpPr>
            <a:spLocks noGrp="1"/>
          </p:cNvSpPr>
          <p:nvPr>
            <p:ph type="title"/>
          </p:nvPr>
        </p:nvSpPr>
        <p:spPr>
          <a:xfrm>
            <a:off x="969078" y="-555983"/>
            <a:ext cx="7829689" cy="1550504"/>
          </a:xfrm>
        </p:spPr>
        <p:txBody>
          <a:bodyPr/>
          <a:lstStyle/>
          <a:p>
            <a:r>
              <a:rPr lang="en-US" b="1" cap="none" dirty="0">
                <a:solidFill>
                  <a:schemeClr val="tx2">
                    <a:lumMod val="25000"/>
                  </a:schemeClr>
                </a:solidFill>
                <a:latin typeface="Titillium Web" panose="00000500000000000000" pitchFamily="2" charset="0"/>
              </a:rPr>
              <a:t>Car Movement- Circuit Diagram </a:t>
            </a:r>
          </a:p>
        </p:txBody>
      </p:sp>
      <p:pic>
        <p:nvPicPr>
          <p:cNvPr id="3" name="Content Placeholder 2" descr="A circuit board connected to a circuit board&#10;&#10;Description automatically generated">
            <a:extLst>
              <a:ext uri="{FF2B5EF4-FFF2-40B4-BE49-F238E27FC236}">
                <a16:creationId xmlns:a16="http://schemas.microsoft.com/office/drawing/2014/main" id="{33A1D389-0AFE-96A6-0B0E-0973FF4B72FB}"/>
              </a:ext>
            </a:extLst>
          </p:cNvPr>
          <p:cNvPicPr>
            <a:picLocks noGrp="1" noChangeAspect="1"/>
          </p:cNvPicPr>
          <p:nvPr>
            <p:ph idx="1"/>
          </p:nvPr>
        </p:nvPicPr>
        <p:blipFill>
          <a:blip r:embed="rId2"/>
          <a:stretch>
            <a:fillRect/>
          </a:stretch>
        </p:blipFill>
        <p:spPr>
          <a:xfrm>
            <a:off x="2093066" y="1266314"/>
            <a:ext cx="8005867" cy="5210686"/>
          </a:xfrm>
        </p:spPr>
      </p:pic>
      <p:sp>
        <p:nvSpPr>
          <p:cNvPr id="4" name="Slide Number Placeholder 3">
            <a:extLst>
              <a:ext uri="{FF2B5EF4-FFF2-40B4-BE49-F238E27FC236}">
                <a16:creationId xmlns:a16="http://schemas.microsoft.com/office/drawing/2014/main" id="{EAB99C02-FCB1-F5A1-B5A7-27505D2109F3}"/>
              </a:ext>
            </a:extLst>
          </p:cNvPr>
          <p:cNvSpPr>
            <a:spLocks noGrp="1"/>
          </p:cNvSpPr>
          <p:nvPr>
            <p:ph type="sldNum" sz="quarter" idx="11"/>
          </p:nvPr>
        </p:nvSpPr>
        <p:spPr>
          <a:xfrm>
            <a:off x="420624" y="6019801"/>
            <a:ext cx="457200" cy="184150"/>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B52BD7A4-9AB8-0FB3-36DD-C033799A8D64}"/>
              </a:ext>
            </a:extLst>
          </p:cNvPr>
          <p:cNvSpPr>
            <a:spLocks noGrp="1"/>
          </p:cNvSpPr>
          <p:nvPr>
            <p:ph type="ftr" sz="quarter" idx="12"/>
          </p:nvPr>
        </p:nvSpPr>
        <p:spPr>
          <a:xfrm rot="16200000">
            <a:off x="-242952" y="1451496"/>
            <a:ext cx="1784352" cy="189457"/>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dirty="0">
                <a:ln>
                  <a:noFill/>
                </a:ln>
                <a:solidFill>
                  <a:prstClr val="black"/>
                </a:solidFill>
                <a:effectLst/>
                <a:uLnTx/>
                <a:uFillTx/>
                <a:latin typeface="Posterama" panose="020B0504020200020000" pitchFamily="34" charset="0"/>
                <a:ea typeface="+mn-ea"/>
                <a:cs typeface="+mn-cs"/>
              </a:rPr>
              <a:t>Car Movement</a:t>
            </a:r>
          </a:p>
        </p:txBody>
      </p:sp>
    </p:spTree>
    <p:extLst>
      <p:ext uri="{BB962C8B-B14F-4D97-AF65-F5344CB8AC3E}">
        <p14:creationId xmlns:p14="http://schemas.microsoft.com/office/powerpoint/2010/main" val="330685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50" fill="hold"/>
                                        <p:tgtEl>
                                          <p:spTgt spid="3"/>
                                        </p:tgtEl>
                                        <p:attrNameLst>
                                          <p:attrName>ppt_x</p:attrName>
                                        </p:attrNameLst>
                                      </p:cBhvr>
                                      <p:tavLst>
                                        <p:tav tm="0">
                                          <p:val>
                                            <p:strVal val="#ppt_x"/>
                                          </p:val>
                                        </p:tav>
                                        <p:tav tm="100000">
                                          <p:val>
                                            <p:strVal val="#ppt_x"/>
                                          </p:val>
                                        </p:tav>
                                      </p:tavLst>
                                    </p:anim>
                                    <p:anim calcmode="lin" valueType="num">
                                      <p:cBhvr additive="base">
                                        <p:cTn id="14" dur="2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40FD1E-EC5B-E746-A48B-F3119DFE491E}"/>
              </a:ext>
            </a:extLst>
          </p:cNvPr>
          <p:cNvSpPr>
            <a:spLocks noGrp="1"/>
          </p:cNvSpPr>
          <p:nvPr>
            <p:ph type="title"/>
          </p:nvPr>
        </p:nvSpPr>
        <p:spPr>
          <a:xfrm>
            <a:off x="969078" y="-555983"/>
            <a:ext cx="7829689" cy="1550504"/>
          </a:xfrm>
        </p:spPr>
        <p:txBody>
          <a:bodyPr/>
          <a:lstStyle/>
          <a:p>
            <a:r>
              <a:rPr lang="en-US" b="1" cap="none">
                <a:solidFill>
                  <a:schemeClr val="tx2">
                    <a:lumMod val="25000"/>
                  </a:schemeClr>
                </a:solidFill>
                <a:latin typeface="Titillium Web" panose="00000500000000000000" pitchFamily="2" charset="0"/>
              </a:rPr>
              <a:t>Car Movement- Circuit Diagram </a:t>
            </a:r>
          </a:p>
        </p:txBody>
      </p:sp>
      <p:pic>
        <p:nvPicPr>
          <p:cNvPr id="3" name="Content Placeholder 2" descr="A circuit board connected to a circuit board&#10;&#10;Description automatically generated">
            <a:extLst>
              <a:ext uri="{FF2B5EF4-FFF2-40B4-BE49-F238E27FC236}">
                <a16:creationId xmlns:a16="http://schemas.microsoft.com/office/drawing/2014/main" id="{33A1D389-0AFE-96A6-0B0E-0973FF4B72FB}"/>
              </a:ext>
            </a:extLst>
          </p:cNvPr>
          <p:cNvPicPr>
            <a:picLocks noGrp="1" noChangeAspect="1"/>
          </p:cNvPicPr>
          <p:nvPr>
            <p:ph idx="1"/>
          </p:nvPr>
        </p:nvPicPr>
        <p:blipFill>
          <a:blip r:embed="rId2"/>
          <a:stretch>
            <a:fillRect/>
          </a:stretch>
        </p:blipFill>
        <p:spPr>
          <a:xfrm>
            <a:off x="2093066" y="1266314"/>
            <a:ext cx="8005867" cy="5210686"/>
          </a:xfrm>
        </p:spPr>
      </p:pic>
      <p:sp>
        <p:nvSpPr>
          <p:cNvPr id="4" name="Slide Number Placeholder 3">
            <a:extLst>
              <a:ext uri="{FF2B5EF4-FFF2-40B4-BE49-F238E27FC236}">
                <a16:creationId xmlns:a16="http://schemas.microsoft.com/office/drawing/2014/main" id="{EAB99C02-FCB1-F5A1-B5A7-27505D2109F3}"/>
              </a:ext>
            </a:extLst>
          </p:cNvPr>
          <p:cNvSpPr>
            <a:spLocks noGrp="1"/>
          </p:cNvSpPr>
          <p:nvPr>
            <p:ph type="sldNum" sz="quarter" idx="11"/>
          </p:nvPr>
        </p:nvSpPr>
        <p:spPr>
          <a:xfrm>
            <a:off x="420624" y="6019801"/>
            <a:ext cx="457200" cy="184150"/>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all" spc="200" normalizeH="0" baseline="0" noProof="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B52BD7A4-9AB8-0FB3-36DD-C033799A8D64}"/>
              </a:ext>
            </a:extLst>
          </p:cNvPr>
          <p:cNvSpPr>
            <a:spLocks noGrp="1"/>
          </p:cNvSpPr>
          <p:nvPr>
            <p:ph type="ftr" sz="quarter" idx="12"/>
          </p:nvPr>
        </p:nvSpPr>
        <p:spPr>
          <a:xfrm rot="16200000">
            <a:off x="-242952" y="1451496"/>
            <a:ext cx="1784352" cy="189457"/>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a:ln>
                  <a:noFill/>
                </a:ln>
                <a:solidFill>
                  <a:prstClr val="black"/>
                </a:solidFill>
                <a:effectLst/>
                <a:uLnTx/>
                <a:uFillTx/>
                <a:latin typeface="Posterama" panose="020B0504020200020000" pitchFamily="34" charset="0"/>
                <a:ea typeface="+mn-ea"/>
                <a:cs typeface="+mn-cs"/>
              </a:rPr>
              <a:t>Car Movement</a:t>
            </a:r>
          </a:p>
        </p:txBody>
      </p:sp>
    </p:spTree>
    <p:extLst>
      <p:ext uri="{BB962C8B-B14F-4D97-AF65-F5344CB8AC3E}">
        <p14:creationId xmlns:p14="http://schemas.microsoft.com/office/powerpoint/2010/main" val="3306859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50" fill="hold"/>
                                        <p:tgtEl>
                                          <p:spTgt spid="3"/>
                                        </p:tgtEl>
                                        <p:attrNameLst>
                                          <p:attrName>ppt_x</p:attrName>
                                        </p:attrNameLst>
                                      </p:cBhvr>
                                      <p:tavLst>
                                        <p:tav tm="0">
                                          <p:val>
                                            <p:strVal val="#ppt_x"/>
                                          </p:val>
                                        </p:tav>
                                        <p:tav tm="100000">
                                          <p:val>
                                            <p:strVal val="#ppt_x"/>
                                          </p:val>
                                        </p:tav>
                                      </p:tavLst>
                                    </p:anim>
                                    <p:anim calcmode="lin" valueType="num">
                                      <p:cBhvr additive="base">
                                        <p:cTn id="14" dur="2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939A7E9-4552-6766-FD71-86939529D6E8}"/>
              </a:ext>
            </a:extLst>
          </p:cNvPr>
          <p:cNvSpPr>
            <a:spLocks noGrp="1"/>
          </p:cNvSpPr>
          <p:nvPr>
            <p:ph type="title"/>
          </p:nvPr>
        </p:nvSpPr>
        <p:spPr>
          <a:xfrm>
            <a:off x="1295399" y="609600"/>
            <a:ext cx="10058400" cy="914400"/>
          </a:xfrm>
        </p:spPr>
        <p:txBody>
          <a:bodyPr/>
          <a:lstStyle/>
          <a:p>
            <a:r>
              <a:rPr lang="en-US" cap="none">
                <a:solidFill>
                  <a:schemeClr val="bg2"/>
                </a:solidFill>
              </a:rPr>
              <a:t>Outline</a:t>
            </a:r>
          </a:p>
        </p:txBody>
      </p:sp>
      <p:sp>
        <p:nvSpPr>
          <p:cNvPr id="4" name="Slide Number Placeholder 3">
            <a:extLst>
              <a:ext uri="{FF2B5EF4-FFF2-40B4-BE49-F238E27FC236}">
                <a16:creationId xmlns:a16="http://schemas.microsoft.com/office/drawing/2014/main" id="{B3D0E2BD-5678-B0CB-0259-7FC4B152EFB3}"/>
              </a:ext>
            </a:extLst>
          </p:cNvPr>
          <p:cNvSpPr>
            <a:spLocks noGrp="1"/>
          </p:cNvSpPr>
          <p:nvPr>
            <p:ph type="sldNum" sz="quarter" idx="11"/>
          </p:nvPr>
        </p:nvSpPr>
        <p:spPr>
          <a:xfrm>
            <a:off x="466344" y="6019800"/>
            <a:ext cx="398527" cy="396239"/>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400" b="0" i="0" u="none" strike="noStrike" kern="1200" cap="all" spc="200" normalizeH="0" baseline="0" noProof="0" dirty="0" smtClean="0">
                <a:ln>
                  <a:noFill/>
                </a:ln>
                <a:solidFill>
                  <a:schemeClr val="tx1"/>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3</a:t>
            </a:fld>
            <a:endParaRPr kumimoji="0" lang="en-US" sz="1400" b="0" i="0" u="none" strike="noStrike" kern="1200" cap="all" spc="200" normalizeH="0" baseline="0" noProof="0">
              <a:ln>
                <a:noFill/>
              </a:ln>
              <a:solidFill>
                <a:schemeClr val="tx1"/>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25265CF4-EF60-A74D-8A4D-EAC750154B5D}"/>
              </a:ext>
            </a:extLst>
          </p:cNvPr>
          <p:cNvSpPr>
            <a:spLocks noGrp="1"/>
          </p:cNvSpPr>
          <p:nvPr>
            <p:ph type="ftr" sz="quarter" idx="12"/>
          </p:nvPr>
        </p:nvSpPr>
        <p:spPr>
          <a:xfrm rot="16200000">
            <a:off x="-408812" y="1225678"/>
            <a:ext cx="2118361" cy="398526"/>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all" spc="100" normalizeH="0" baseline="0" noProof="0">
                <a:ln>
                  <a:noFill/>
                </a:ln>
                <a:solidFill>
                  <a:schemeClr val="tx1"/>
                </a:solidFill>
                <a:effectLst/>
                <a:uLnTx/>
                <a:uFillTx/>
                <a:latin typeface="Posterama" panose="020B0504020200020000" pitchFamily="34" charset="0"/>
                <a:ea typeface="+mn-ea"/>
                <a:cs typeface="+mn-cs"/>
              </a:rPr>
              <a:t>ADAS</a:t>
            </a:r>
          </a:p>
        </p:txBody>
      </p:sp>
      <p:graphicFrame>
        <p:nvGraphicFramePr>
          <p:cNvPr id="23" name="Content Placeholder 2">
            <a:extLst>
              <a:ext uri="{FF2B5EF4-FFF2-40B4-BE49-F238E27FC236}">
                <a16:creationId xmlns:a16="http://schemas.microsoft.com/office/drawing/2014/main" id="{F79F389B-370C-2D23-6150-BA10289A9DF2}"/>
              </a:ext>
            </a:extLst>
          </p:cNvPr>
          <p:cNvGraphicFramePr>
            <a:graphicFrameLocks noGrp="1"/>
          </p:cNvGraphicFramePr>
          <p:nvPr>
            <p:ph idx="1"/>
            <p:extLst>
              <p:ext uri="{D42A27DB-BD31-4B8C-83A1-F6EECF244321}">
                <p14:modId xmlns:p14="http://schemas.microsoft.com/office/powerpoint/2010/main" val="3787179702"/>
              </p:ext>
            </p:extLst>
          </p:nvPr>
        </p:nvGraphicFramePr>
        <p:xfrm>
          <a:off x="1057275" y="1524000"/>
          <a:ext cx="10058400" cy="4587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344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graphicEl>
                                              <a:dgm id="{9A3009C2-6113-48A9-B49D-64EA91578C73}"/>
                                            </p:graphicEl>
                                          </p:spTgt>
                                        </p:tgtEl>
                                        <p:attrNameLst>
                                          <p:attrName>style.visibility</p:attrName>
                                        </p:attrNameLst>
                                      </p:cBhvr>
                                      <p:to>
                                        <p:strVal val="visible"/>
                                      </p:to>
                                    </p:set>
                                    <p:animEffect transition="in" filter="fade">
                                      <p:cBhvr>
                                        <p:cTn id="7" dur="250"/>
                                        <p:tgtEl>
                                          <p:spTgt spid="23">
                                            <p:graphicEl>
                                              <a:dgm id="{9A3009C2-6113-48A9-B49D-64EA91578C73}"/>
                                            </p:graphicEl>
                                          </p:spTgt>
                                        </p:tgtEl>
                                      </p:cBhvr>
                                    </p:animEffect>
                                    <p:anim calcmode="lin" valueType="num">
                                      <p:cBhvr>
                                        <p:cTn id="8" dur="250" fill="hold"/>
                                        <p:tgtEl>
                                          <p:spTgt spid="23">
                                            <p:graphicEl>
                                              <a:dgm id="{9A3009C2-6113-48A9-B49D-64EA91578C73}"/>
                                            </p:graphicEl>
                                          </p:spTgt>
                                        </p:tgtEl>
                                        <p:attrNameLst>
                                          <p:attrName>ppt_x</p:attrName>
                                        </p:attrNameLst>
                                      </p:cBhvr>
                                      <p:tavLst>
                                        <p:tav tm="0">
                                          <p:val>
                                            <p:strVal val="#ppt_x"/>
                                          </p:val>
                                        </p:tav>
                                        <p:tav tm="100000">
                                          <p:val>
                                            <p:strVal val="#ppt_x"/>
                                          </p:val>
                                        </p:tav>
                                      </p:tavLst>
                                    </p:anim>
                                    <p:anim calcmode="lin" valueType="num">
                                      <p:cBhvr>
                                        <p:cTn id="9" dur="250" fill="hold"/>
                                        <p:tgtEl>
                                          <p:spTgt spid="23">
                                            <p:graphicEl>
                                              <a:dgm id="{9A3009C2-6113-48A9-B49D-64EA91578C7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graphicEl>
                                              <a:dgm id="{450624E7-D4ED-4EED-8F18-7CBE77C23BC9}"/>
                                            </p:graphicEl>
                                          </p:spTgt>
                                        </p:tgtEl>
                                        <p:attrNameLst>
                                          <p:attrName>style.visibility</p:attrName>
                                        </p:attrNameLst>
                                      </p:cBhvr>
                                      <p:to>
                                        <p:strVal val="visible"/>
                                      </p:to>
                                    </p:set>
                                    <p:animEffect transition="in" filter="fade">
                                      <p:cBhvr>
                                        <p:cTn id="14" dur="500"/>
                                        <p:tgtEl>
                                          <p:spTgt spid="23">
                                            <p:graphicEl>
                                              <a:dgm id="{450624E7-D4ED-4EED-8F18-7CBE77C23BC9}"/>
                                            </p:graphicEl>
                                          </p:spTgt>
                                        </p:tgtEl>
                                      </p:cBhvr>
                                    </p:animEffect>
                                    <p:anim calcmode="lin" valueType="num">
                                      <p:cBhvr>
                                        <p:cTn id="15" dur="500" fill="hold"/>
                                        <p:tgtEl>
                                          <p:spTgt spid="23">
                                            <p:graphicEl>
                                              <a:dgm id="{450624E7-D4ED-4EED-8F18-7CBE77C23BC9}"/>
                                            </p:graphicEl>
                                          </p:spTgt>
                                        </p:tgtEl>
                                        <p:attrNameLst>
                                          <p:attrName>ppt_x</p:attrName>
                                        </p:attrNameLst>
                                      </p:cBhvr>
                                      <p:tavLst>
                                        <p:tav tm="0">
                                          <p:val>
                                            <p:strVal val="#ppt_x"/>
                                          </p:val>
                                        </p:tav>
                                        <p:tav tm="100000">
                                          <p:val>
                                            <p:strVal val="#ppt_x"/>
                                          </p:val>
                                        </p:tav>
                                      </p:tavLst>
                                    </p:anim>
                                    <p:anim calcmode="lin" valueType="num">
                                      <p:cBhvr>
                                        <p:cTn id="16" dur="500" fill="hold"/>
                                        <p:tgtEl>
                                          <p:spTgt spid="23">
                                            <p:graphicEl>
                                              <a:dgm id="{450624E7-D4ED-4EED-8F18-7CBE77C23BC9}"/>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3">
                                            <p:graphicEl>
                                              <a:dgm id="{91822EAC-FDDA-46F5-87CE-DED105CDD5C2}"/>
                                            </p:graphicEl>
                                          </p:spTgt>
                                        </p:tgtEl>
                                        <p:attrNameLst>
                                          <p:attrName>style.visibility</p:attrName>
                                        </p:attrNameLst>
                                      </p:cBhvr>
                                      <p:to>
                                        <p:strVal val="visible"/>
                                      </p:to>
                                    </p:set>
                                    <p:animEffect transition="in" filter="fade">
                                      <p:cBhvr>
                                        <p:cTn id="19" dur="250"/>
                                        <p:tgtEl>
                                          <p:spTgt spid="23">
                                            <p:graphicEl>
                                              <a:dgm id="{91822EAC-FDDA-46F5-87CE-DED105CDD5C2}"/>
                                            </p:graphicEl>
                                          </p:spTgt>
                                        </p:tgtEl>
                                      </p:cBhvr>
                                    </p:animEffect>
                                    <p:anim calcmode="lin" valueType="num">
                                      <p:cBhvr>
                                        <p:cTn id="20" dur="250" fill="hold"/>
                                        <p:tgtEl>
                                          <p:spTgt spid="23">
                                            <p:graphicEl>
                                              <a:dgm id="{91822EAC-FDDA-46F5-87CE-DED105CDD5C2}"/>
                                            </p:graphicEl>
                                          </p:spTgt>
                                        </p:tgtEl>
                                        <p:attrNameLst>
                                          <p:attrName>ppt_x</p:attrName>
                                        </p:attrNameLst>
                                      </p:cBhvr>
                                      <p:tavLst>
                                        <p:tav tm="0">
                                          <p:val>
                                            <p:strVal val="#ppt_x"/>
                                          </p:val>
                                        </p:tav>
                                        <p:tav tm="100000">
                                          <p:val>
                                            <p:strVal val="#ppt_x"/>
                                          </p:val>
                                        </p:tav>
                                      </p:tavLst>
                                    </p:anim>
                                    <p:anim calcmode="lin" valueType="num">
                                      <p:cBhvr>
                                        <p:cTn id="21" dur="250" fill="hold"/>
                                        <p:tgtEl>
                                          <p:spTgt spid="23">
                                            <p:graphicEl>
                                              <a:dgm id="{91822EAC-FDDA-46F5-87CE-DED105CDD5C2}"/>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graphicEl>
                                              <a:dgm id="{35BEDB10-6655-47C7-9790-F858F39F3879}"/>
                                            </p:graphicEl>
                                          </p:spTgt>
                                        </p:tgtEl>
                                        <p:attrNameLst>
                                          <p:attrName>style.visibility</p:attrName>
                                        </p:attrNameLst>
                                      </p:cBhvr>
                                      <p:to>
                                        <p:strVal val="visible"/>
                                      </p:to>
                                    </p:set>
                                    <p:animEffect transition="in" filter="fade">
                                      <p:cBhvr>
                                        <p:cTn id="26" dur="500"/>
                                        <p:tgtEl>
                                          <p:spTgt spid="23">
                                            <p:graphicEl>
                                              <a:dgm id="{35BEDB10-6655-47C7-9790-F858F39F3879}"/>
                                            </p:graphicEl>
                                          </p:spTgt>
                                        </p:tgtEl>
                                      </p:cBhvr>
                                    </p:animEffect>
                                    <p:anim calcmode="lin" valueType="num">
                                      <p:cBhvr>
                                        <p:cTn id="27" dur="500" fill="hold"/>
                                        <p:tgtEl>
                                          <p:spTgt spid="23">
                                            <p:graphicEl>
                                              <a:dgm id="{35BEDB10-6655-47C7-9790-F858F39F3879}"/>
                                            </p:graphicEl>
                                          </p:spTgt>
                                        </p:tgtEl>
                                        <p:attrNameLst>
                                          <p:attrName>ppt_x</p:attrName>
                                        </p:attrNameLst>
                                      </p:cBhvr>
                                      <p:tavLst>
                                        <p:tav tm="0">
                                          <p:val>
                                            <p:strVal val="#ppt_x"/>
                                          </p:val>
                                        </p:tav>
                                        <p:tav tm="100000">
                                          <p:val>
                                            <p:strVal val="#ppt_x"/>
                                          </p:val>
                                        </p:tav>
                                      </p:tavLst>
                                    </p:anim>
                                    <p:anim calcmode="lin" valueType="num">
                                      <p:cBhvr>
                                        <p:cTn id="28" dur="500" fill="hold"/>
                                        <p:tgtEl>
                                          <p:spTgt spid="23">
                                            <p:graphicEl>
                                              <a:dgm id="{35BEDB10-6655-47C7-9790-F858F39F3879}"/>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3">
                                            <p:graphicEl>
                                              <a:dgm id="{A30D1DEC-B4C9-4921-A031-BB49C4553A1E}"/>
                                            </p:graphicEl>
                                          </p:spTgt>
                                        </p:tgtEl>
                                        <p:attrNameLst>
                                          <p:attrName>style.visibility</p:attrName>
                                        </p:attrNameLst>
                                      </p:cBhvr>
                                      <p:to>
                                        <p:strVal val="visible"/>
                                      </p:to>
                                    </p:set>
                                    <p:animEffect transition="in" filter="fade">
                                      <p:cBhvr>
                                        <p:cTn id="31" dur="250"/>
                                        <p:tgtEl>
                                          <p:spTgt spid="23">
                                            <p:graphicEl>
                                              <a:dgm id="{A30D1DEC-B4C9-4921-A031-BB49C4553A1E}"/>
                                            </p:graphicEl>
                                          </p:spTgt>
                                        </p:tgtEl>
                                      </p:cBhvr>
                                    </p:animEffect>
                                    <p:anim calcmode="lin" valueType="num">
                                      <p:cBhvr>
                                        <p:cTn id="32" dur="250" fill="hold"/>
                                        <p:tgtEl>
                                          <p:spTgt spid="23">
                                            <p:graphicEl>
                                              <a:dgm id="{A30D1DEC-B4C9-4921-A031-BB49C4553A1E}"/>
                                            </p:graphicEl>
                                          </p:spTgt>
                                        </p:tgtEl>
                                        <p:attrNameLst>
                                          <p:attrName>ppt_x</p:attrName>
                                        </p:attrNameLst>
                                      </p:cBhvr>
                                      <p:tavLst>
                                        <p:tav tm="0">
                                          <p:val>
                                            <p:strVal val="#ppt_x"/>
                                          </p:val>
                                        </p:tav>
                                        <p:tav tm="100000">
                                          <p:val>
                                            <p:strVal val="#ppt_x"/>
                                          </p:val>
                                        </p:tav>
                                      </p:tavLst>
                                    </p:anim>
                                    <p:anim calcmode="lin" valueType="num">
                                      <p:cBhvr>
                                        <p:cTn id="33" dur="250" fill="hold"/>
                                        <p:tgtEl>
                                          <p:spTgt spid="23">
                                            <p:graphicEl>
                                              <a:dgm id="{A30D1DEC-B4C9-4921-A031-BB49C4553A1E}"/>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3">
                                            <p:graphicEl>
                                              <a:dgm id="{BE6E61F8-06A9-4FFB-88FC-1D0B51910847}"/>
                                            </p:graphicEl>
                                          </p:spTgt>
                                        </p:tgtEl>
                                        <p:attrNameLst>
                                          <p:attrName>style.visibility</p:attrName>
                                        </p:attrNameLst>
                                      </p:cBhvr>
                                      <p:to>
                                        <p:strVal val="visible"/>
                                      </p:to>
                                    </p:set>
                                    <p:animEffect transition="in" filter="fade">
                                      <p:cBhvr>
                                        <p:cTn id="38" dur="500"/>
                                        <p:tgtEl>
                                          <p:spTgt spid="23">
                                            <p:graphicEl>
                                              <a:dgm id="{BE6E61F8-06A9-4FFB-88FC-1D0B51910847}"/>
                                            </p:graphicEl>
                                          </p:spTgt>
                                        </p:tgtEl>
                                      </p:cBhvr>
                                    </p:animEffect>
                                    <p:anim calcmode="lin" valueType="num">
                                      <p:cBhvr>
                                        <p:cTn id="39" dur="500" fill="hold"/>
                                        <p:tgtEl>
                                          <p:spTgt spid="23">
                                            <p:graphicEl>
                                              <a:dgm id="{BE6E61F8-06A9-4FFB-88FC-1D0B51910847}"/>
                                            </p:graphicEl>
                                          </p:spTgt>
                                        </p:tgtEl>
                                        <p:attrNameLst>
                                          <p:attrName>ppt_x</p:attrName>
                                        </p:attrNameLst>
                                      </p:cBhvr>
                                      <p:tavLst>
                                        <p:tav tm="0">
                                          <p:val>
                                            <p:strVal val="#ppt_x"/>
                                          </p:val>
                                        </p:tav>
                                        <p:tav tm="100000">
                                          <p:val>
                                            <p:strVal val="#ppt_x"/>
                                          </p:val>
                                        </p:tav>
                                      </p:tavLst>
                                    </p:anim>
                                    <p:anim calcmode="lin" valueType="num">
                                      <p:cBhvr>
                                        <p:cTn id="40" dur="500" fill="hold"/>
                                        <p:tgtEl>
                                          <p:spTgt spid="23">
                                            <p:graphicEl>
                                              <a:dgm id="{BE6E61F8-06A9-4FFB-88FC-1D0B51910847}"/>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3">
                                            <p:graphicEl>
                                              <a:dgm id="{9FB48CCA-4B19-461C-9B45-47ED5404A6AB}"/>
                                            </p:graphicEl>
                                          </p:spTgt>
                                        </p:tgtEl>
                                        <p:attrNameLst>
                                          <p:attrName>style.visibility</p:attrName>
                                        </p:attrNameLst>
                                      </p:cBhvr>
                                      <p:to>
                                        <p:strVal val="visible"/>
                                      </p:to>
                                    </p:set>
                                    <p:animEffect transition="in" filter="fade">
                                      <p:cBhvr>
                                        <p:cTn id="43" dur="250"/>
                                        <p:tgtEl>
                                          <p:spTgt spid="23">
                                            <p:graphicEl>
                                              <a:dgm id="{9FB48CCA-4B19-461C-9B45-47ED5404A6AB}"/>
                                            </p:graphicEl>
                                          </p:spTgt>
                                        </p:tgtEl>
                                      </p:cBhvr>
                                    </p:animEffect>
                                    <p:anim calcmode="lin" valueType="num">
                                      <p:cBhvr>
                                        <p:cTn id="44" dur="250" fill="hold"/>
                                        <p:tgtEl>
                                          <p:spTgt spid="23">
                                            <p:graphicEl>
                                              <a:dgm id="{9FB48CCA-4B19-461C-9B45-47ED5404A6AB}"/>
                                            </p:graphicEl>
                                          </p:spTgt>
                                        </p:tgtEl>
                                        <p:attrNameLst>
                                          <p:attrName>ppt_x</p:attrName>
                                        </p:attrNameLst>
                                      </p:cBhvr>
                                      <p:tavLst>
                                        <p:tav tm="0">
                                          <p:val>
                                            <p:strVal val="#ppt_x"/>
                                          </p:val>
                                        </p:tav>
                                        <p:tav tm="100000">
                                          <p:val>
                                            <p:strVal val="#ppt_x"/>
                                          </p:val>
                                        </p:tav>
                                      </p:tavLst>
                                    </p:anim>
                                    <p:anim calcmode="lin" valueType="num">
                                      <p:cBhvr>
                                        <p:cTn id="45" dur="250" fill="hold"/>
                                        <p:tgtEl>
                                          <p:spTgt spid="23">
                                            <p:graphicEl>
                                              <a:dgm id="{9FB48CCA-4B19-461C-9B45-47ED5404A6AB}"/>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3">
                                            <p:graphicEl>
                                              <a:dgm id="{78C0E894-5D90-411D-944E-DAC690E37EB6}"/>
                                            </p:graphicEl>
                                          </p:spTgt>
                                        </p:tgtEl>
                                        <p:attrNameLst>
                                          <p:attrName>style.visibility</p:attrName>
                                        </p:attrNameLst>
                                      </p:cBhvr>
                                      <p:to>
                                        <p:strVal val="visible"/>
                                      </p:to>
                                    </p:set>
                                    <p:animEffect transition="in" filter="fade">
                                      <p:cBhvr>
                                        <p:cTn id="50" dur="500"/>
                                        <p:tgtEl>
                                          <p:spTgt spid="23">
                                            <p:graphicEl>
                                              <a:dgm id="{78C0E894-5D90-411D-944E-DAC690E37EB6}"/>
                                            </p:graphicEl>
                                          </p:spTgt>
                                        </p:tgtEl>
                                      </p:cBhvr>
                                    </p:animEffect>
                                    <p:anim calcmode="lin" valueType="num">
                                      <p:cBhvr>
                                        <p:cTn id="51" dur="500" fill="hold"/>
                                        <p:tgtEl>
                                          <p:spTgt spid="23">
                                            <p:graphicEl>
                                              <a:dgm id="{78C0E894-5D90-411D-944E-DAC690E37EB6}"/>
                                            </p:graphicEl>
                                          </p:spTgt>
                                        </p:tgtEl>
                                        <p:attrNameLst>
                                          <p:attrName>ppt_x</p:attrName>
                                        </p:attrNameLst>
                                      </p:cBhvr>
                                      <p:tavLst>
                                        <p:tav tm="0">
                                          <p:val>
                                            <p:strVal val="#ppt_x"/>
                                          </p:val>
                                        </p:tav>
                                        <p:tav tm="100000">
                                          <p:val>
                                            <p:strVal val="#ppt_x"/>
                                          </p:val>
                                        </p:tav>
                                      </p:tavLst>
                                    </p:anim>
                                    <p:anim calcmode="lin" valueType="num">
                                      <p:cBhvr>
                                        <p:cTn id="52" dur="500" fill="hold"/>
                                        <p:tgtEl>
                                          <p:spTgt spid="23">
                                            <p:graphicEl>
                                              <a:dgm id="{78C0E894-5D90-411D-944E-DAC690E37EB6}"/>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3">
                                            <p:graphicEl>
                                              <a:dgm id="{21AB6FE8-3503-4DE9-B01B-E9D67E298D41}"/>
                                            </p:graphicEl>
                                          </p:spTgt>
                                        </p:tgtEl>
                                        <p:attrNameLst>
                                          <p:attrName>style.visibility</p:attrName>
                                        </p:attrNameLst>
                                      </p:cBhvr>
                                      <p:to>
                                        <p:strVal val="visible"/>
                                      </p:to>
                                    </p:set>
                                    <p:animEffect transition="in" filter="fade">
                                      <p:cBhvr>
                                        <p:cTn id="55" dur="250"/>
                                        <p:tgtEl>
                                          <p:spTgt spid="23">
                                            <p:graphicEl>
                                              <a:dgm id="{21AB6FE8-3503-4DE9-B01B-E9D67E298D41}"/>
                                            </p:graphicEl>
                                          </p:spTgt>
                                        </p:tgtEl>
                                      </p:cBhvr>
                                    </p:animEffect>
                                    <p:anim calcmode="lin" valueType="num">
                                      <p:cBhvr>
                                        <p:cTn id="56" dur="250" fill="hold"/>
                                        <p:tgtEl>
                                          <p:spTgt spid="23">
                                            <p:graphicEl>
                                              <a:dgm id="{21AB6FE8-3503-4DE9-B01B-E9D67E298D41}"/>
                                            </p:graphicEl>
                                          </p:spTgt>
                                        </p:tgtEl>
                                        <p:attrNameLst>
                                          <p:attrName>ppt_x</p:attrName>
                                        </p:attrNameLst>
                                      </p:cBhvr>
                                      <p:tavLst>
                                        <p:tav tm="0">
                                          <p:val>
                                            <p:strVal val="#ppt_x"/>
                                          </p:val>
                                        </p:tav>
                                        <p:tav tm="100000">
                                          <p:val>
                                            <p:strVal val="#ppt_x"/>
                                          </p:val>
                                        </p:tav>
                                      </p:tavLst>
                                    </p:anim>
                                    <p:anim calcmode="lin" valueType="num">
                                      <p:cBhvr>
                                        <p:cTn id="57" dur="250" fill="hold"/>
                                        <p:tgtEl>
                                          <p:spTgt spid="23">
                                            <p:graphicEl>
                                              <a:dgm id="{21AB6FE8-3503-4DE9-B01B-E9D67E298D41}"/>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3">
                                            <p:graphicEl>
                                              <a:dgm id="{81815D5E-DFCF-406C-987E-1FE3DA660542}"/>
                                            </p:graphicEl>
                                          </p:spTgt>
                                        </p:tgtEl>
                                        <p:attrNameLst>
                                          <p:attrName>style.visibility</p:attrName>
                                        </p:attrNameLst>
                                      </p:cBhvr>
                                      <p:to>
                                        <p:strVal val="visible"/>
                                      </p:to>
                                    </p:set>
                                    <p:animEffect transition="in" filter="fade">
                                      <p:cBhvr>
                                        <p:cTn id="62" dur="500"/>
                                        <p:tgtEl>
                                          <p:spTgt spid="23">
                                            <p:graphicEl>
                                              <a:dgm id="{81815D5E-DFCF-406C-987E-1FE3DA660542}"/>
                                            </p:graphicEl>
                                          </p:spTgt>
                                        </p:tgtEl>
                                      </p:cBhvr>
                                    </p:animEffect>
                                    <p:anim calcmode="lin" valueType="num">
                                      <p:cBhvr>
                                        <p:cTn id="63" dur="500" fill="hold"/>
                                        <p:tgtEl>
                                          <p:spTgt spid="23">
                                            <p:graphicEl>
                                              <a:dgm id="{81815D5E-DFCF-406C-987E-1FE3DA660542}"/>
                                            </p:graphicEl>
                                          </p:spTgt>
                                        </p:tgtEl>
                                        <p:attrNameLst>
                                          <p:attrName>ppt_x</p:attrName>
                                        </p:attrNameLst>
                                      </p:cBhvr>
                                      <p:tavLst>
                                        <p:tav tm="0">
                                          <p:val>
                                            <p:strVal val="#ppt_x"/>
                                          </p:val>
                                        </p:tav>
                                        <p:tav tm="100000">
                                          <p:val>
                                            <p:strVal val="#ppt_x"/>
                                          </p:val>
                                        </p:tav>
                                      </p:tavLst>
                                    </p:anim>
                                    <p:anim calcmode="lin" valueType="num">
                                      <p:cBhvr>
                                        <p:cTn id="64" dur="500" fill="hold"/>
                                        <p:tgtEl>
                                          <p:spTgt spid="23">
                                            <p:graphicEl>
                                              <a:dgm id="{81815D5E-DFCF-406C-987E-1FE3DA660542}"/>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3">
                                            <p:graphicEl>
                                              <a:dgm id="{D927200A-015A-4A16-B9A7-A159FA6FB6CC}"/>
                                            </p:graphicEl>
                                          </p:spTgt>
                                        </p:tgtEl>
                                        <p:attrNameLst>
                                          <p:attrName>style.visibility</p:attrName>
                                        </p:attrNameLst>
                                      </p:cBhvr>
                                      <p:to>
                                        <p:strVal val="visible"/>
                                      </p:to>
                                    </p:set>
                                    <p:animEffect transition="in" filter="fade">
                                      <p:cBhvr>
                                        <p:cTn id="67" dur="250"/>
                                        <p:tgtEl>
                                          <p:spTgt spid="23">
                                            <p:graphicEl>
                                              <a:dgm id="{D927200A-015A-4A16-B9A7-A159FA6FB6CC}"/>
                                            </p:graphicEl>
                                          </p:spTgt>
                                        </p:tgtEl>
                                      </p:cBhvr>
                                    </p:animEffect>
                                    <p:anim calcmode="lin" valueType="num">
                                      <p:cBhvr>
                                        <p:cTn id="68" dur="250" fill="hold"/>
                                        <p:tgtEl>
                                          <p:spTgt spid="23">
                                            <p:graphicEl>
                                              <a:dgm id="{D927200A-015A-4A16-B9A7-A159FA6FB6CC}"/>
                                            </p:graphicEl>
                                          </p:spTgt>
                                        </p:tgtEl>
                                        <p:attrNameLst>
                                          <p:attrName>ppt_x</p:attrName>
                                        </p:attrNameLst>
                                      </p:cBhvr>
                                      <p:tavLst>
                                        <p:tav tm="0">
                                          <p:val>
                                            <p:strVal val="#ppt_x"/>
                                          </p:val>
                                        </p:tav>
                                        <p:tav tm="100000">
                                          <p:val>
                                            <p:strVal val="#ppt_x"/>
                                          </p:val>
                                        </p:tav>
                                      </p:tavLst>
                                    </p:anim>
                                    <p:anim calcmode="lin" valueType="num">
                                      <p:cBhvr>
                                        <p:cTn id="69" dur="250" fill="hold"/>
                                        <p:tgtEl>
                                          <p:spTgt spid="23">
                                            <p:graphicEl>
                                              <a:dgm id="{D927200A-015A-4A16-B9A7-A159FA6FB6CC}"/>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3">
                                            <p:graphicEl>
                                              <a:dgm id="{926A3158-C88E-442C-B22E-A443B7BB35F2}"/>
                                            </p:graphicEl>
                                          </p:spTgt>
                                        </p:tgtEl>
                                        <p:attrNameLst>
                                          <p:attrName>style.visibility</p:attrName>
                                        </p:attrNameLst>
                                      </p:cBhvr>
                                      <p:to>
                                        <p:strVal val="visible"/>
                                      </p:to>
                                    </p:set>
                                    <p:animEffect transition="in" filter="fade">
                                      <p:cBhvr>
                                        <p:cTn id="74" dur="500"/>
                                        <p:tgtEl>
                                          <p:spTgt spid="23">
                                            <p:graphicEl>
                                              <a:dgm id="{926A3158-C88E-442C-B22E-A443B7BB35F2}"/>
                                            </p:graphicEl>
                                          </p:spTgt>
                                        </p:tgtEl>
                                      </p:cBhvr>
                                    </p:animEffect>
                                    <p:anim calcmode="lin" valueType="num">
                                      <p:cBhvr>
                                        <p:cTn id="75" dur="500" fill="hold"/>
                                        <p:tgtEl>
                                          <p:spTgt spid="23">
                                            <p:graphicEl>
                                              <a:dgm id="{926A3158-C88E-442C-B22E-A443B7BB35F2}"/>
                                            </p:graphicEl>
                                          </p:spTgt>
                                        </p:tgtEl>
                                        <p:attrNameLst>
                                          <p:attrName>ppt_x</p:attrName>
                                        </p:attrNameLst>
                                      </p:cBhvr>
                                      <p:tavLst>
                                        <p:tav tm="0">
                                          <p:val>
                                            <p:strVal val="#ppt_x"/>
                                          </p:val>
                                        </p:tav>
                                        <p:tav tm="100000">
                                          <p:val>
                                            <p:strVal val="#ppt_x"/>
                                          </p:val>
                                        </p:tav>
                                      </p:tavLst>
                                    </p:anim>
                                    <p:anim calcmode="lin" valueType="num">
                                      <p:cBhvr>
                                        <p:cTn id="76" dur="500" fill="hold"/>
                                        <p:tgtEl>
                                          <p:spTgt spid="23">
                                            <p:graphicEl>
                                              <a:dgm id="{926A3158-C88E-442C-B22E-A443B7BB35F2}"/>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3">
                                            <p:graphicEl>
                                              <a:dgm id="{9A4F7BBF-88E4-42B2-AE25-3AAADCA15644}"/>
                                            </p:graphicEl>
                                          </p:spTgt>
                                        </p:tgtEl>
                                        <p:attrNameLst>
                                          <p:attrName>style.visibility</p:attrName>
                                        </p:attrNameLst>
                                      </p:cBhvr>
                                      <p:to>
                                        <p:strVal val="visible"/>
                                      </p:to>
                                    </p:set>
                                    <p:animEffect transition="in" filter="fade">
                                      <p:cBhvr>
                                        <p:cTn id="79" dur="250"/>
                                        <p:tgtEl>
                                          <p:spTgt spid="23">
                                            <p:graphicEl>
                                              <a:dgm id="{9A4F7BBF-88E4-42B2-AE25-3AAADCA15644}"/>
                                            </p:graphicEl>
                                          </p:spTgt>
                                        </p:tgtEl>
                                      </p:cBhvr>
                                    </p:animEffect>
                                    <p:anim calcmode="lin" valueType="num">
                                      <p:cBhvr>
                                        <p:cTn id="80" dur="250" fill="hold"/>
                                        <p:tgtEl>
                                          <p:spTgt spid="23">
                                            <p:graphicEl>
                                              <a:dgm id="{9A4F7BBF-88E4-42B2-AE25-3AAADCA15644}"/>
                                            </p:graphicEl>
                                          </p:spTgt>
                                        </p:tgtEl>
                                        <p:attrNameLst>
                                          <p:attrName>ppt_x</p:attrName>
                                        </p:attrNameLst>
                                      </p:cBhvr>
                                      <p:tavLst>
                                        <p:tav tm="0">
                                          <p:val>
                                            <p:strVal val="#ppt_x"/>
                                          </p:val>
                                        </p:tav>
                                        <p:tav tm="100000">
                                          <p:val>
                                            <p:strVal val="#ppt_x"/>
                                          </p:val>
                                        </p:tav>
                                      </p:tavLst>
                                    </p:anim>
                                    <p:anim calcmode="lin" valueType="num">
                                      <p:cBhvr>
                                        <p:cTn id="81" dur="250" fill="hold"/>
                                        <p:tgtEl>
                                          <p:spTgt spid="23">
                                            <p:graphicEl>
                                              <a:dgm id="{9A4F7BBF-88E4-42B2-AE25-3AAADCA15644}"/>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23">
                                            <p:graphicEl>
                                              <a:dgm id="{D10F64CC-7101-418F-AF22-251AEEBCDC23}"/>
                                            </p:graphicEl>
                                          </p:spTgt>
                                        </p:tgtEl>
                                        <p:attrNameLst>
                                          <p:attrName>style.visibility</p:attrName>
                                        </p:attrNameLst>
                                      </p:cBhvr>
                                      <p:to>
                                        <p:strVal val="visible"/>
                                      </p:to>
                                    </p:set>
                                    <p:animEffect transition="in" filter="fade">
                                      <p:cBhvr>
                                        <p:cTn id="86" dur="500"/>
                                        <p:tgtEl>
                                          <p:spTgt spid="23">
                                            <p:graphicEl>
                                              <a:dgm id="{D10F64CC-7101-418F-AF22-251AEEBCDC23}"/>
                                            </p:graphicEl>
                                          </p:spTgt>
                                        </p:tgtEl>
                                      </p:cBhvr>
                                    </p:animEffect>
                                    <p:anim calcmode="lin" valueType="num">
                                      <p:cBhvr>
                                        <p:cTn id="87" dur="500" fill="hold"/>
                                        <p:tgtEl>
                                          <p:spTgt spid="23">
                                            <p:graphicEl>
                                              <a:dgm id="{D10F64CC-7101-418F-AF22-251AEEBCDC23}"/>
                                            </p:graphicEl>
                                          </p:spTgt>
                                        </p:tgtEl>
                                        <p:attrNameLst>
                                          <p:attrName>ppt_x</p:attrName>
                                        </p:attrNameLst>
                                      </p:cBhvr>
                                      <p:tavLst>
                                        <p:tav tm="0">
                                          <p:val>
                                            <p:strVal val="#ppt_x"/>
                                          </p:val>
                                        </p:tav>
                                        <p:tav tm="100000">
                                          <p:val>
                                            <p:strVal val="#ppt_x"/>
                                          </p:val>
                                        </p:tav>
                                      </p:tavLst>
                                    </p:anim>
                                    <p:anim calcmode="lin" valueType="num">
                                      <p:cBhvr>
                                        <p:cTn id="88" dur="500" fill="hold"/>
                                        <p:tgtEl>
                                          <p:spTgt spid="23">
                                            <p:graphicEl>
                                              <a:dgm id="{D10F64CC-7101-418F-AF22-251AEEBCDC23}"/>
                                            </p:graphic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3">
                                            <p:graphicEl>
                                              <a:dgm id="{340C504D-B938-49E2-8B4B-02AA6C4616D0}"/>
                                            </p:graphicEl>
                                          </p:spTgt>
                                        </p:tgtEl>
                                        <p:attrNameLst>
                                          <p:attrName>style.visibility</p:attrName>
                                        </p:attrNameLst>
                                      </p:cBhvr>
                                      <p:to>
                                        <p:strVal val="visible"/>
                                      </p:to>
                                    </p:set>
                                    <p:animEffect transition="in" filter="fade">
                                      <p:cBhvr>
                                        <p:cTn id="91" dur="250"/>
                                        <p:tgtEl>
                                          <p:spTgt spid="23">
                                            <p:graphicEl>
                                              <a:dgm id="{340C504D-B938-49E2-8B4B-02AA6C4616D0}"/>
                                            </p:graphicEl>
                                          </p:spTgt>
                                        </p:tgtEl>
                                      </p:cBhvr>
                                    </p:animEffect>
                                    <p:anim calcmode="lin" valueType="num">
                                      <p:cBhvr>
                                        <p:cTn id="92" dur="250" fill="hold"/>
                                        <p:tgtEl>
                                          <p:spTgt spid="23">
                                            <p:graphicEl>
                                              <a:dgm id="{340C504D-B938-49E2-8B4B-02AA6C4616D0}"/>
                                            </p:graphicEl>
                                          </p:spTgt>
                                        </p:tgtEl>
                                        <p:attrNameLst>
                                          <p:attrName>ppt_x</p:attrName>
                                        </p:attrNameLst>
                                      </p:cBhvr>
                                      <p:tavLst>
                                        <p:tav tm="0">
                                          <p:val>
                                            <p:strVal val="#ppt_x"/>
                                          </p:val>
                                        </p:tav>
                                        <p:tav tm="100000">
                                          <p:val>
                                            <p:strVal val="#ppt_x"/>
                                          </p:val>
                                        </p:tav>
                                      </p:tavLst>
                                    </p:anim>
                                    <p:anim calcmode="lin" valueType="num">
                                      <p:cBhvr>
                                        <p:cTn id="93" dur="250" fill="hold"/>
                                        <p:tgtEl>
                                          <p:spTgt spid="23">
                                            <p:graphicEl>
                                              <a:dgm id="{340C504D-B938-49E2-8B4B-02AA6C4616D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304FF-10F5-4578-192A-A071C6660A0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D8BD356-96A5-AEC7-AFAC-D6E5224B685C}"/>
              </a:ext>
            </a:extLst>
          </p:cNvPr>
          <p:cNvSpPr/>
          <p:nvPr/>
        </p:nvSpPr>
        <p:spPr>
          <a:xfrm>
            <a:off x="447869" y="5273193"/>
            <a:ext cx="419878" cy="5771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FAEA58E-7CE0-90C5-422A-0926973152BB}"/>
              </a:ext>
            </a:extLst>
          </p:cNvPr>
          <p:cNvSpPr/>
          <p:nvPr/>
        </p:nvSpPr>
        <p:spPr>
          <a:xfrm>
            <a:off x="0" y="-150471"/>
            <a:ext cx="7870784" cy="5440101"/>
          </a:xfrm>
          <a:prstGeom prst="rect">
            <a:avLst/>
          </a:prstGeom>
          <a:gradFill>
            <a:gsLst>
              <a:gs pos="53000">
                <a:srgbClr val="280313"/>
              </a:gs>
              <a:gs pos="70000">
                <a:srgbClr val="2B477B"/>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pic>
        <p:nvPicPr>
          <p:cNvPr id="3" name="Picture 2" descr="A side view mirror of a car&#10;&#10;Description automatically generated">
            <a:extLst>
              <a:ext uri="{FF2B5EF4-FFF2-40B4-BE49-F238E27FC236}">
                <a16:creationId xmlns:a16="http://schemas.microsoft.com/office/drawing/2014/main" id="{38151DEB-0795-05A2-F996-DBF7EF36F90E}"/>
              </a:ext>
            </a:extLst>
          </p:cNvPr>
          <p:cNvPicPr>
            <a:picLocks noChangeAspect="1"/>
          </p:cNvPicPr>
          <p:nvPr/>
        </p:nvPicPr>
        <p:blipFill>
          <a:blip r:embed="rId2"/>
          <a:stretch>
            <a:fillRect/>
          </a:stretch>
        </p:blipFill>
        <p:spPr>
          <a:xfrm>
            <a:off x="92597" y="15478"/>
            <a:ext cx="7337665" cy="4891777"/>
          </a:xfrm>
          <a:prstGeom prst="rect">
            <a:avLst/>
          </a:prstGeom>
        </p:spPr>
      </p:pic>
      <p:sp>
        <p:nvSpPr>
          <p:cNvPr id="15" name="TextBox 14">
            <a:extLst>
              <a:ext uri="{FF2B5EF4-FFF2-40B4-BE49-F238E27FC236}">
                <a16:creationId xmlns:a16="http://schemas.microsoft.com/office/drawing/2014/main" id="{25EE5340-5F07-23EC-F52F-3D550167B530}"/>
              </a:ext>
            </a:extLst>
          </p:cNvPr>
          <p:cNvSpPr txBox="1"/>
          <p:nvPr/>
        </p:nvSpPr>
        <p:spPr>
          <a:xfrm>
            <a:off x="4685044" y="5273193"/>
            <a:ext cx="75438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Blind SPOT Detection System</a:t>
            </a:r>
          </a:p>
        </p:txBody>
      </p:sp>
      <p:sp>
        <p:nvSpPr>
          <p:cNvPr id="5" name="TextBox 4">
            <a:extLst>
              <a:ext uri="{FF2B5EF4-FFF2-40B4-BE49-F238E27FC236}">
                <a16:creationId xmlns:a16="http://schemas.microsoft.com/office/drawing/2014/main" id="{4BE4ACF9-B8D3-606B-6BDB-777F1714E2E0}"/>
              </a:ext>
            </a:extLst>
          </p:cNvPr>
          <p:cNvSpPr txBox="1"/>
          <p:nvPr/>
        </p:nvSpPr>
        <p:spPr>
          <a:xfrm>
            <a:off x="7963381" y="2933806"/>
            <a:ext cx="448769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Haneen Salah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Daytona Condensed Light"/>
                <a:ea typeface="+mn-ea"/>
                <a:cs typeface="+mn-cs"/>
              </a:rPr>
              <a:t>85555</a:t>
            </a:r>
          </a:p>
        </p:txBody>
      </p:sp>
    </p:spTree>
    <p:extLst>
      <p:ext uri="{BB962C8B-B14F-4D97-AF65-F5344CB8AC3E}">
        <p14:creationId xmlns:p14="http://schemas.microsoft.com/office/powerpoint/2010/main" val="1119171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1998F4F-80C2-1691-4FAC-FE5C4F6DA482}"/>
              </a:ext>
            </a:extLst>
          </p:cNvPr>
          <p:cNvGrpSpPr/>
          <p:nvPr/>
        </p:nvGrpSpPr>
        <p:grpSpPr>
          <a:xfrm>
            <a:off x="8240485" y="4217432"/>
            <a:ext cx="3026229" cy="3778897"/>
            <a:chOff x="8240485" y="1300615"/>
            <a:chExt cx="3026229" cy="3778897"/>
          </a:xfrm>
        </p:grpSpPr>
        <p:sp>
          <p:nvSpPr>
            <p:cNvPr id="17" name="Rectangle: Rounded Corners 16">
              <a:extLst>
                <a:ext uri="{FF2B5EF4-FFF2-40B4-BE49-F238E27FC236}">
                  <a16:creationId xmlns:a16="http://schemas.microsoft.com/office/drawing/2014/main" id="{8311369B-92FF-7D74-0954-9181CB896CCF}"/>
                </a:ext>
              </a:extLst>
            </p:cNvPr>
            <p:cNvSpPr/>
            <p:nvPr/>
          </p:nvSpPr>
          <p:spPr>
            <a:xfrm>
              <a:off x="8240485" y="1300615"/>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ptos" panose="02110004020202020204"/>
                  <a:ea typeface="+mn-ea"/>
                  <a:cs typeface="+mn-cs"/>
                </a:rPr>
                <a:t>Alert System</a:t>
              </a:r>
            </a:p>
          </p:txBody>
        </p:sp>
        <p:pic>
          <p:nvPicPr>
            <p:cNvPr id="6" name="Graphic 5" descr="Warning with solid fill">
              <a:extLst>
                <a:ext uri="{FF2B5EF4-FFF2-40B4-BE49-F238E27FC236}">
                  <a16:creationId xmlns:a16="http://schemas.microsoft.com/office/drawing/2014/main" id="{6BBB78A8-1086-6FB4-1F11-A3DE99E96F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628" y="3433665"/>
              <a:ext cx="914400" cy="914400"/>
            </a:xfrm>
            <a:prstGeom prst="rect">
              <a:avLst/>
            </a:prstGeom>
          </p:spPr>
        </p:pic>
      </p:grpSp>
      <p:grpSp>
        <p:nvGrpSpPr>
          <p:cNvPr id="5" name="Group 4">
            <a:extLst>
              <a:ext uri="{FF2B5EF4-FFF2-40B4-BE49-F238E27FC236}">
                <a16:creationId xmlns:a16="http://schemas.microsoft.com/office/drawing/2014/main" id="{24BD90E1-2426-C219-94B0-C4A4ABFEC57E}"/>
              </a:ext>
            </a:extLst>
          </p:cNvPr>
          <p:cNvGrpSpPr/>
          <p:nvPr/>
        </p:nvGrpSpPr>
        <p:grpSpPr>
          <a:xfrm>
            <a:off x="4582885" y="4217433"/>
            <a:ext cx="3026229" cy="3778897"/>
            <a:chOff x="4582885" y="1231167"/>
            <a:chExt cx="3026229" cy="3778897"/>
          </a:xfrm>
        </p:grpSpPr>
        <p:sp>
          <p:nvSpPr>
            <p:cNvPr id="15" name="Rectangle: Rounded Corners 14">
              <a:extLst>
                <a:ext uri="{FF2B5EF4-FFF2-40B4-BE49-F238E27FC236}">
                  <a16:creationId xmlns:a16="http://schemas.microsoft.com/office/drawing/2014/main" id="{AD481C6E-D551-1EF7-75E8-B279D917AB53}"/>
                </a:ext>
              </a:extLst>
            </p:cNvPr>
            <p:cNvSpPr/>
            <p:nvPr/>
          </p:nvSpPr>
          <p:spPr>
            <a:xfrm>
              <a:off x="4582885" y="1231167"/>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pic>
          <p:nvPicPr>
            <p:cNvPr id="4" name="Picture 3">
              <a:extLst>
                <a:ext uri="{FF2B5EF4-FFF2-40B4-BE49-F238E27FC236}">
                  <a16:creationId xmlns:a16="http://schemas.microsoft.com/office/drawing/2014/main" id="{53C34EAE-A629-7620-9B47-D51F6DA8AA77}"/>
                </a:ext>
              </a:extLst>
            </p:cNvPr>
            <p:cNvPicPr>
              <a:picLocks noChangeAspect="1"/>
            </p:cNvPicPr>
            <p:nvPr/>
          </p:nvPicPr>
          <p:blipFill>
            <a:blip r:embed="rId4">
              <a:duotone>
                <a:schemeClr val="accent5">
                  <a:shade val="45000"/>
                  <a:satMod val="135000"/>
                </a:schemeClr>
                <a:prstClr val="white"/>
              </a:duotone>
            </a:blip>
            <a:stretch>
              <a:fillRect/>
            </a:stretch>
          </p:blipFill>
          <p:spPr>
            <a:xfrm>
              <a:off x="5394014" y="3429000"/>
              <a:ext cx="1403972" cy="1403972"/>
            </a:xfrm>
            <a:prstGeom prst="rect">
              <a:avLst/>
            </a:prstGeom>
          </p:spPr>
        </p:pic>
      </p:grpSp>
      <p:sp>
        <p:nvSpPr>
          <p:cNvPr id="13" name="Rectangle: Rounded Corners 12">
            <a:extLst>
              <a:ext uri="{FF2B5EF4-FFF2-40B4-BE49-F238E27FC236}">
                <a16:creationId xmlns:a16="http://schemas.microsoft.com/office/drawing/2014/main" id="{09A8E725-7FF3-9873-A729-533A48087D95}"/>
              </a:ext>
            </a:extLst>
          </p:cNvPr>
          <p:cNvSpPr/>
          <p:nvPr/>
        </p:nvSpPr>
        <p:spPr>
          <a:xfrm>
            <a:off x="863858" y="4211780"/>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sp>
        <p:nvSpPr>
          <p:cNvPr id="7" name="Freeform: Shape 6">
            <a:extLst>
              <a:ext uri="{FF2B5EF4-FFF2-40B4-BE49-F238E27FC236}">
                <a16:creationId xmlns:a16="http://schemas.microsoft.com/office/drawing/2014/main" id="{88D8AFE9-2EBC-285F-9696-AE7CF160F0EC}"/>
              </a:ext>
            </a:extLst>
          </p:cNvPr>
          <p:cNvSpPr/>
          <p:nvPr/>
        </p:nvSpPr>
        <p:spPr>
          <a:xfrm>
            <a:off x="688132"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1548D672-54E7-5EFC-8B41-04CEC6FA6885}"/>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5247A1EC-CC67-6944-5293-0E24E4CF594A}"/>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48D731FA-240C-7498-FA3B-87344B946919}"/>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p:spTree>
    <p:extLst>
      <p:ext uri="{BB962C8B-B14F-4D97-AF65-F5344CB8AC3E}">
        <p14:creationId xmlns:p14="http://schemas.microsoft.com/office/powerpoint/2010/main" val="69853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B687B-B97E-A8E0-4179-D5F9F5FA177D}"/>
            </a:ext>
          </a:extLst>
        </p:cNvPr>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5F1352E3-376C-6FC4-0550-A2F642D5E668}"/>
              </a:ext>
            </a:extLst>
          </p:cNvPr>
          <p:cNvSpPr/>
          <p:nvPr/>
        </p:nvSpPr>
        <p:spPr>
          <a:xfrm>
            <a:off x="925286" y="120260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tillium Web" panose="00000500000000000000" pitchFamily="2" charset="0"/>
              </a:rPr>
              <a:t>Introduction</a:t>
            </a:r>
          </a:p>
        </p:txBody>
      </p:sp>
      <p:grpSp>
        <p:nvGrpSpPr>
          <p:cNvPr id="11" name="Group 10">
            <a:extLst>
              <a:ext uri="{FF2B5EF4-FFF2-40B4-BE49-F238E27FC236}">
                <a16:creationId xmlns:a16="http://schemas.microsoft.com/office/drawing/2014/main" id="{DDB54036-302D-8578-74DF-C8DB78004182}"/>
              </a:ext>
            </a:extLst>
          </p:cNvPr>
          <p:cNvGrpSpPr/>
          <p:nvPr/>
        </p:nvGrpSpPr>
        <p:grpSpPr>
          <a:xfrm>
            <a:off x="8240485" y="4217432"/>
            <a:ext cx="3026229" cy="3778897"/>
            <a:chOff x="8240485" y="1300615"/>
            <a:chExt cx="3026229" cy="3778897"/>
          </a:xfrm>
          <a:solidFill>
            <a:srgbClr val="EDEDED"/>
          </a:solidFill>
        </p:grpSpPr>
        <p:sp>
          <p:nvSpPr>
            <p:cNvPr id="17" name="Rectangle: Rounded Corners 16">
              <a:extLst>
                <a:ext uri="{FF2B5EF4-FFF2-40B4-BE49-F238E27FC236}">
                  <a16:creationId xmlns:a16="http://schemas.microsoft.com/office/drawing/2014/main" id="{7D417F84-F68B-7C09-3E37-0447DE002952}"/>
                </a:ext>
              </a:extLst>
            </p:cNvPr>
            <p:cNvSpPr/>
            <p:nvPr/>
          </p:nvSpPr>
          <p:spPr>
            <a:xfrm>
              <a:off x="8240485" y="1300615"/>
              <a:ext cx="3026229" cy="3778897"/>
            </a:xfrm>
            <a:prstGeom prst="roundRect">
              <a:avLst>
                <a:gd name="adj" fmla="val 803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ptos" panose="02110004020202020204"/>
                  <a:ea typeface="+mn-ea"/>
                  <a:cs typeface="+mn-cs"/>
                </a:rPr>
                <a:t>Alert System</a:t>
              </a:r>
            </a:p>
          </p:txBody>
        </p:sp>
        <p:pic>
          <p:nvPicPr>
            <p:cNvPr id="6" name="Graphic 5" descr="Warning with solid fill">
              <a:extLst>
                <a:ext uri="{FF2B5EF4-FFF2-40B4-BE49-F238E27FC236}">
                  <a16:creationId xmlns:a16="http://schemas.microsoft.com/office/drawing/2014/main" id="{B3D47446-EEFF-212F-B4D1-D8707DF2B9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628" y="3433665"/>
              <a:ext cx="914400" cy="914400"/>
            </a:xfrm>
            <a:prstGeom prst="rect">
              <a:avLst/>
            </a:prstGeom>
          </p:spPr>
        </p:pic>
      </p:grpSp>
      <p:grpSp>
        <p:nvGrpSpPr>
          <p:cNvPr id="5" name="Group 4">
            <a:extLst>
              <a:ext uri="{FF2B5EF4-FFF2-40B4-BE49-F238E27FC236}">
                <a16:creationId xmlns:a16="http://schemas.microsoft.com/office/drawing/2014/main" id="{1020644C-3701-9F89-0A38-4B98AEECDD99}"/>
              </a:ext>
            </a:extLst>
          </p:cNvPr>
          <p:cNvGrpSpPr/>
          <p:nvPr/>
        </p:nvGrpSpPr>
        <p:grpSpPr>
          <a:xfrm>
            <a:off x="4582885" y="4217433"/>
            <a:ext cx="3026229" cy="3778897"/>
            <a:chOff x="4582885" y="1231167"/>
            <a:chExt cx="3026229" cy="3778897"/>
          </a:xfrm>
          <a:solidFill>
            <a:srgbClr val="EDEDED"/>
          </a:solidFill>
        </p:grpSpPr>
        <p:sp>
          <p:nvSpPr>
            <p:cNvPr id="15" name="Rectangle: Rounded Corners 14">
              <a:extLst>
                <a:ext uri="{FF2B5EF4-FFF2-40B4-BE49-F238E27FC236}">
                  <a16:creationId xmlns:a16="http://schemas.microsoft.com/office/drawing/2014/main" id="{82BE5A2E-D7AA-114A-F281-CE0D6B6B4ACF}"/>
                </a:ext>
              </a:extLst>
            </p:cNvPr>
            <p:cNvSpPr/>
            <p:nvPr/>
          </p:nvSpPr>
          <p:spPr>
            <a:xfrm>
              <a:off x="4582885" y="1231167"/>
              <a:ext cx="3026229" cy="3778897"/>
            </a:xfrm>
            <a:prstGeom prst="roundRect">
              <a:avLst>
                <a:gd name="adj" fmla="val 803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pic>
          <p:nvPicPr>
            <p:cNvPr id="4" name="Picture 3">
              <a:extLst>
                <a:ext uri="{FF2B5EF4-FFF2-40B4-BE49-F238E27FC236}">
                  <a16:creationId xmlns:a16="http://schemas.microsoft.com/office/drawing/2014/main" id="{4F8E7973-1E9F-6B9F-4A53-F036BE99E4DB}"/>
                </a:ext>
              </a:extLst>
            </p:cNvPr>
            <p:cNvPicPr>
              <a:picLocks noChangeAspect="1"/>
            </p:cNvPicPr>
            <p:nvPr/>
          </p:nvPicPr>
          <p:blipFill>
            <a:blip r:embed="rId4">
              <a:duotone>
                <a:schemeClr val="accent5">
                  <a:shade val="45000"/>
                  <a:satMod val="135000"/>
                </a:schemeClr>
                <a:prstClr val="white"/>
              </a:duotone>
            </a:blip>
            <a:stretch>
              <a:fillRect/>
            </a:stretch>
          </p:blipFill>
          <p:spPr>
            <a:xfrm>
              <a:off x="5394014" y="3429000"/>
              <a:ext cx="1403972" cy="1403972"/>
            </a:xfrm>
            <a:prstGeom prst="rect">
              <a:avLst/>
            </a:prstGeom>
            <a:grpFill/>
          </p:spPr>
        </p:pic>
      </p:grpSp>
      <p:sp>
        <p:nvSpPr>
          <p:cNvPr id="8" name="Freeform: Shape 7">
            <a:extLst>
              <a:ext uri="{FF2B5EF4-FFF2-40B4-BE49-F238E27FC236}">
                <a16:creationId xmlns:a16="http://schemas.microsoft.com/office/drawing/2014/main" id="{19FC06B2-B816-3627-CC6A-B7BFC8BB9CFE}"/>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CDCD4D45-9B36-779C-1637-3BBAE87F7D36}"/>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B4FD4013-7441-3AFB-A7D0-3419B4FBC123}"/>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p:sp>
        <p:nvSpPr>
          <p:cNvPr id="32" name="Freeform: Shape 31">
            <a:extLst>
              <a:ext uri="{FF2B5EF4-FFF2-40B4-BE49-F238E27FC236}">
                <a16:creationId xmlns:a16="http://schemas.microsoft.com/office/drawing/2014/main" id="{B4002DE6-B593-0FFA-4DA8-229F86DA03B0}"/>
              </a:ext>
            </a:extLst>
          </p:cNvPr>
          <p:cNvSpPr/>
          <p:nvPr/>
        </p:nvSpPr>
        <p:spPr>
          <a:xfrm>
            <a:off x="749558"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01</a:t>
            </a:r>
          </a:p>
        </p:txBody>
      </p:sp>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AAAC1758-8D77-2CF0-0690-D2300AC41EA4}"/>
                  </a:ext>
                </a:extLst>
              </p:cNvPr>
              <p:cNvGraphicFramePr>
                <a:graphicFrameLocks noChangeAspect="1"/>
              </p:cNvGraphicFramePr>
              <p:nvPr/>
            </p:nvGraphicFramePr>
            <p:xfrm>
              <a:off x="1880506" y="3429000"/>
              <a:ext cx="1115789" cy="1102600"/>
            </p:xfrm>
            <a:graphic>
              <a:graphicData uri="http://schemas.microsoft.com/office/powerpoint/2016/slidezoom">
                <pslz:sldZm>
                  <pslz:sldZmObj sldId="348" cId="1024451216">
                    <pslz:zmPr id="{5BA5FF54-306B-42AE-AFEB-CC49FFDC4447}" returnToParent="0" imageType="cover" transitionDur="1000">
                      <p166:blipFill xmlns:p166="http://schemas.microsoft.com/office/powerpoint/2016/6/main">
                        <a:blip r:embed="rId5"/>
                        <a:stretch>
                          <a:fillRect/>
                        </a:stretch>
                      </p166:blipFill>
                      <p166:spPr xmlns:p166="http://schemas.microsoft.com/office/powerpoint/2016/6/main">
                        <a:xfrm>
                          <a:off x="0" y="0"/>
                          <a:ext cx="1115789" cy="1102600"/>
                        </a:xfrm>
                        <a:prstGeom prst="rect">
                          <a:avLst/>
                        </a:prstGeom>
                        <a:ln w="3175">
                          <a:noFill/>
                        </a:ln>
                      </p166:spPr>
                    </pslz:zmPr>
                  </pslz:sldZmObj>
                </pslz:sldZm>
              </a:graphicData>
            </a:graphic>
          </p:graphicFrame>
        </mc:Choice>
        <mc:Fallback xmlns="">
          <p:pic>
            <p:nvPicPr>
              <p:cNvPr id="37" name="Slide Zoom 36">
                <a:hlinkClick r:id="rId6" action="ppaction://hlinksldjump"/>
                <a:extLst>
                  <a:ext uri="{FF2B5EF4-FFF2-40B4-BE49-F238E27FC236}">
                    <a16:creationId xmlns:a16="http://schemas.microsoft.com/office/drawing/2014/main" id="{AAAC1758-8D77-2CF0-0690-D2300AC41EA4}"/>
                  </a:ext>
                </a:extLst>
              </p:cNvPr>
              <p:cNvPicPr>
                <a:picLocks noGrp="1" noRot="1" noChangeAspect="1" noMove="1" noResize="1" noEditPoints="1" noAdjustHandles="1" noChangeArrowheads="1" noChangeShapeType="1"/>
              </p:cNvPicPr>
              <p:nvPr/>
            </p:nvPicPr>
            <p:blipFill>
              <a:blip r:embed="rId7"/>
              <a:stretch>
                <a:fillRect/>
              </a:stretch>
            </p:blipFill>
            <p:spPr>
              <a:xfrm>
                <a:off x="1880506" y="3429000"/>
                <a:ext cx="1115789" cy="1102600"/>
              </a:xfrm>
              <a:prstGeom prst="rect">
                <a:avLst/>
              </a:prstGeom>
              <a:ln w="3175">
                <a:noFill/>
              </a:ln>
            </p:spPr>
          </p:pic>
        </mc:Fallback>
      </mc:AlternateContent>
    </p:spTree>
    <p:extLst>
      <p:ext uri="{BB962C8B-B14F-4D97-AF65-F5344CB8AC3E}">
        <p14:creationId xmlns:p14="http://schemas.microsoft.com/office/powerpoint/2010/main" val="3445482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5072128" y="1382612"/>
            <a:ext cx="5760720" cy="548640"/>
          </a:xfrm>
        </p:spPr>
        <p:txBody>
          <a:bodyPr/>
          <a:lstStyle/>
          <a:p>
            <a:r>
              <a:rPr lang="en-US" b="1" cap="none" dirty="0">
                <a:solidFill>
                  <a:schemeClr val="accent1">
                    <a:lumMod val="50000"/>
                  </a:schemeClr>
                </a:solidFill>
                <a:latin typeface="Titillium Web" panose="00000500000000000000" pitchFamily="2" charset="0"/>
              </a:rPr>
              <a:t>INTRODUCTION</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3C0419"/>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1200" cap="all" spc="200" normalizeH="0" baseline="0" noProof="0" dirty="0">
              <a:ln>
                <a:noFill/>
              </a:ln>
              <a:solidFill>
                <a:srgbClr val="3C0419"/>
              </a:solidFill>
              <a:effectLst/>
              <a:uLnTx/>
              <a:uFillTx/>
              <a:latin typeface="Posterama" panose="020B0504020200020000" pitchFamily="34" charset="0"/>
              <a:ea typeface="+mn-ea"/>
              <a:cs typeface="+mn-cs"/>
            </a:endParaRPr>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072128" y="2161712"/>
            <a:ext cx="6807490" cy="3319272"/>
          </a:xfrm>
        </p:spPr>
        <p:txBody>
          <a:bodyPr/>
          <a:lstStyle/>
          <a:p>
            <a:pPr marL="0" indent="0" algn="just">
              <a:buNone/>
            </a:pPr>
            <a:r>
              <a:rPr lang="en-US" sz="2800" spc="0" dirty="0">
                <a:solidFill>
                  <a:schemeClr val="accent1">
                    <a:lumMod val="75000"/>
                  </a:schemeClr>
                </a:solidFill>
                <a:latin typeface="Titillium Web" panose="00000500000000000000" pitchFamily="2" charset="0"/>
                <a:ea typeface="+mn-lt"/>
                <a:cs typeface="+mn-lt"/>
              </a:rPr>
              <a:t>Blind spots in vehicles have long been a safety concern, contributing to significant number of accidents. The Blind Spot Detection System is designed to mitigate these risks by employing advanced sensor technologies to monitor and alert drivers about objects or vehicles in their blind spots.</a:t>
            </a:r>
          </a:p>
        </p:txBody>
      </p:sp>
      <p:pic>
        <p:nvPicPr>
          <p:cNvPr id="8" name="Picture 7">
            <a:extLst>
              <a:ext uri="{FF2B5EF4-FFF2-40B4-BE49-F238E27FC236}">
                <a16:creationId xmlns:a16="http://schemas.microsoft.com/office/drawing/2014/main" id="{C8A8A1AD-1585-6D12-0F02-76FF955701DA}"/>
              </a:ext>
            </a:extLst>
          </p:cNvPr>
          <p:cNvPicPr>
            <a:picLocks noChangeAspect="1"/>
          </p:cNvPicPr>
          <p:nvPr/>
        </p:nvPicPr>
        <p:blipFill>
          <a:blip r:embed="rId2"/>
          <a:stretch>
            <a:fillRect/>
          </a:stretch>
        </p:blipFill>
        <p:spPr>
          <a:xfrm>
            <a:off x="1835311" y="2002883"/>
            <a:ext cx="2852234" cy="2852234"/>
          </a:xfrm>
          <a:prstGeom prst="rect">
            <a:avLst/>
          </a:prstGeom>
        </p:spPr>
      </p:pic>
      <p:sp>
        <p:nvSpPr>
          <p:cNvPr id="6" name="Footer Placeholder 4">
            <a:extLst>
              <a:ext uri="{FF2B5EF4-FFF2-40B4-BE49-F238E27FC236}">
                <a16:creationId xmlns:a16="http://schemas.microsoft.com/office/drawing/2014/main" id="{902B59AC-C89A-11ED-E705-D2B6AA305BDA}"/>
              </a:ext>
            </a:extLst>
          </p:cNvPr>
          <p:cNvSpPr txBox="1">
            <a:spLocks/>
          </p:cNvSpPr>
          <p:nvPr/>
        </p:nvSpPr>
        <p:spPr>
          <a:xfrm rot="16200000">
            <a:off x="-551217" y="1120110"/>
            <a:ext cx="2472953" cy="385129"/>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1"/>
                </a:solidFill>
                <a:effectLst/>
                <a:uLnTx/>
                <a:uFillTx/>
                <a:latin typeface="Posterama" panose="020B0504020200020000" pitchFamily="34" charset="0"/>
                <a:ea typeface="+mn-ea"/>
                <a:cs typeface="+mn-cs"/>
              </a:rPr>
              <a:t>Blind spot detection</a:t>
            </a:r>
          </a:p>
        </p:txBody>
      </p:sp>
    </p:spTree>
    <p:extLst>
      <p:ext uri="{BB962C8B-B14F-4D97-AF65-F5344CB8AC3E}">
        <p14:creationId xmlns:p14="http://schemas.microsoft.com/office/powerpoint/2010/main" val="102445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5072128" y="1382612"/>
            <a:ext cx="5760720" cy="548640"/>
          </a:xfrm>
        </p:spPr>
        <p:txBody>
          <a:bodyPr/>
          <a:lstStyle/>
          <a:p>
            <a:r>
              <a:rPr lang="en-US" b="1" cap="none">
                <a:solidFill>
                  <a:schemeClr val="accent1">
                    <a:lumMod val="50000"/>
                  </a:schemeClr>
                </a:solidFill>
                <a:latin typeface="Titillium Web" panose="00000500000000000000" pitchFamily="2" charset="0"/>
              </a:rPr>
              <a:t>INTRODUCTION</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3C0419"/>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1200" cap="all" spc="200" normalizeH="0" baseline="0" noProof="0">
              <a:ln>
                <a:noFill/>
              </a:ln>
              <a:solidFill>
                <a:srgbClr val="3C0419"/>
              </a:solidFill>
              <a:effectLst/>
              <a:uLnTx/>
              <a:uFillTx/>
              <a:latin typeface="Posterama" panose="020B0504020200020000" pitchFamily="34" charset="0"/>
              <a:ea typeface="+mn-ea"/>
              <a:cs typeface="+mn-cs"/>
            </a:endParaRPr>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072128" y="2161712"/>
            <a:ext cx="6807490" cy="3319272"/>
          </a:xfrm>
        </p:spPr>
        <p:txBody>
          <a:bodyPr/>
          <a:lstStyle/>
          <a:p>
            <a:pPr marL="0" indent="0" algn="just">
              <a:buNone/>
            </a:pPr>
            <a:r>
              <a:rPr lang="en-US" sz="2800" spc="0">
                <a:solidFill>
                  <a:schemeClr val="accent1">
                    <a:lumMod val="75000"/>
                  </a:schemeClr>
                </a:solidFill>
                <a:latin typeface="Titillium Web" panose="00000500000000000000" pitchFamily="2" charset="0"/>
                <a:ea typeface="+mn-lt"/>
                <a:cs typeface="+mn-lt"/>
              </a:rPr>
              <a:t>Blind spots in vehicles have long been a safety concern, contributing to significant number of accidents. The Blind Spot Detection System is designed to mitigate these risks by employing advanced sensor technologies to monitor and alert drivers about objects or vehicles in their blind spots.</a:t>
            </a:r>
          </a:p>
        </p:txBody>
      </p:sp>
      <p:pic>
        <p:nvPicPr>
          <p:cNvPr id="8" name="Picture 7">
            <a:extLst>
              <a:ext uri="{FF2B5EF4-FFF2-40B4-BE49-F238E27FC236}">
                <a16:creationId xmlns:a16="http://schemas.microsoft.com/office/drawing/2014/main" id="{C8A8A1AD-1585-6D12-0F02-76FF955701DA}"/>
              </a:ext>
            </a:extLst>
          </p:cNvPr>
          <p:cNvPicPr>
            <a:picLocks noChangeAspect="1"/>
          </p:cNvPicPr>
          <p:nvPr/>
        </p:nvPicPr>
        <p:blipFill>
          <a:blip r:embed="rId2"/>
          <a:stretch>
            <a:fillRect/>
          </a:stretch>
        </p:blipFill>
        <p:spPr>
          <a:xfrm>
            <a:off x="1835311" y="2002883"/>
            <a:ext cx="2852234" cy="2852234"/>
          </a:xfrm>
          <a:prstGeom prst="rect">
            <a:avLst/>
          </a:prstGeom>
        </p:spPr>
      </p:pic>
      <p:sp>
        <p:nvSpPr>
          <p:cNvPr id="6" name="Footer Placeholder 4">
            <a:extLst>
              <a:ext uri="{FF2B5EF4-FFF2-40B4-BE49-F238E27FC236}">
                <a16:creationId xmlns:a16="http://schemas.microsoft.com/office/drawing/2014/main" id="{902B59AC-C89A-11ED-E705-D2B6AA305BDA}"/>
              </a:ext>
            </a:extLst>
          </p:cNvPr>
          <p:cNvSpPr txBox="1">
            <a:spLocks/>
          </p:cNvSpPr>
          <p:nvPr/>
        </p:nvSpPr>
        <p:spPr>
          <a:xfrm rot="16200000">
            <a:off x="-551217" y="1120110"/>
            <a:ext cx="2472953" cy="385129"/>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a:ln>
                  <a:noFill/>
                </a:ln>
                <a:solidFill>
                  <a:schemeClr val="tx1"/>
                </a:solidFill>
                <a:effectLst/>
                <a:uLnTx/>
                <a:uFillTx/>
                <a:latin typeface="Posterama" panose="020B0504020200020000" pitchFamily="34" charset="0"/>
                <a:ea typeface="+mn-ea"/>
                <a:cs typeface="+mn-cs"/>
              </a:rPr>
              <a:t>Blind spot detection</a:t>
            </a:r>
          </a:p>
        </p:txBody>
      </p:sp>
    </p:spTree>
    <p:extLst>
      <p:ext uri="{BB962C8B-B14F-4D97-AF65-F5344CB8AC3E}">
        <p14:creationId xmlns:p14="http://schemas.microsoft.com/office/powerpoint/2010/main" val="1024451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2D10E-1C26-1F56-5691-D61352ECF825}"/>
            </a:ext>
          </a:extLst>
        </p:cNvPr>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0675DF92-4604-292F-1CC0-03D37B1B1F20}"/>
              </a:ext>
            </a:extLst>
          </p:cNvPr>
          <p:cNvSpPr/>
          <p:nvPr/>
        </p:nvSpPr>
        <p:spPr>
          <a:xfrm>
            <a:off x="925286" y="120260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tillium Web" panose="00000500000000000000" pitchFamily="2" charset="0"/>
              </a:rPr>
              <a:t>Introduction</a:t>
            </a:r>
          </a:p>
        </p:txBody>
      </p:sp>
      <p:grpSp>
        <p:nvGrpSpPr>
          <p:cNvPr id="11" name="Group 10">
            <a:extLst>
              <a:ext uri="{FF2B5EF4-FFF2-40B4-BE49-F238E27FC236}">
                <a16:creationId xmlns:a16="http://schemas.microsoft.com/office/drawing/2014/main" id="{F4CAA561-7B81-37AA-21C9-EDB1EBC111D8}"/>
              </a:ext>
            </a:extLst>
          </p:cNvPr>
          <p:cNvGrpSpPr/>
          <p:nvPr/>
        </p:nvGrpSpPr>
        <p:grpSpPr>
          <a:xfrm>
            <a:off x="8240485" y="4217432"/>
            <a:ext cx="3026229" cy="3778897"/>
            <a:chOff x="8240485" y="1300615"/>
            <a:chExt cx="3026229" cy="3778897"/>
          </a:xfrm>
          <a:solidFill>
            <a:srgbClr val="EDEDED"/>
          </a:solidFill>
        </p:grpSpPr>
        <p:sp>
          <p:nvSpPr>
            <p:cNvPr id="17" name="Rectangle: Rounded Corners 16">
              <a:extLst>
                <a:ext uri="{FF2B5EF4-FFF2-40B4-BE49-F238E27FC236}">
                  <a16:creationId xmlns:a16="http://schemas.microsoft.com/office/drawing/2014/main" id="{415B3C78-C6C8-AC9B-9B94-6BBAFEBF918D}"/>
                </a:ext>
              </a:extLst>
            </p:cNvPr>
            <p:cNvSpPr/>
            <p:nvPr/>
          </p:nvSpPr>
          <p:spPr>
            <a:xfrm>
              <a:off x="8240485" y="1300615"/>
              <a:ext cx="3026229" cy="3778897"/>
            </a:xfrm>
            <a:prstGeom prst="roundRect">
              <a:avLst>
                <a:gd name="adj" fmla="val 803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ptos" panose="02110004020202020204"/>
                  <a:ea typeface="+mn-ea"/>
                  <a:cs typeface="+mn-cs"/>
                </a:rPr>
                <a:t>Alert System</a:t>
              </a:r>
            </a:p>
          </p:txBody>
        </p:sp>
        <p:pic>
          <p:nvPicPr>
            <p:cNvPr id="6" name="Graphic 5" descr="Warning with solid fill">
              <a:extLst>
                <a:ext uri="{FF2B5EF4-FFF2-40B4-BE49-F238E27FC236}">
                  <a16:creationId xmlns:a16="http://schemas.microsoft.com/office/drawing/2014/main" id="{6089A0F1-F46A-D2A8-88F2-5A07BCC075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628" y="3433665"/>
              <a:ext cx="914400" cy="914400"/>
            </a:xfrm>
            <a:prstGeom prst="rect">
              <a:avLst/>
            </a:prstGeom>
          </p:spPr>
        </p:pic>
      </p:grpSp>
      <p:sp>
        <p:nvSpPr>
          <p:cNvPr id="15" name="Rectangle: Rounded Corners 14">
            <a:extLst>
              <a:ext uri="{FF2B5EF4-FFF2-40B4-BE49-F238E27FC236}">
                <a16:creationId xmlns:a16="http://schemas.microsoft.com/office/drawing/2014/main" id="{F018DFCB-5AC9-BAA3-7A77-3F63F34970B5}"/>
              </a:ext>
            </a:extLst>
          </p:cNvPr>
          <p:cNvSpPr/>
          <p:nvPr/>
        </p:nvSpPr>
        <p:spPr>
          <a:xfrm>
            <a:off x="4582885" y="4217431"/>
            <a:ext cx="3026229" cy="3778897"/>
          </a:xfrm>
          <a:prstGeom prst="roundRect">
            <a:avLst>
              <a:gd name="adj" fmla="val 8034"/>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8" name="Freeform: Shape 7">
            <a:extLst>
              <a:ext uri="{FF2B5EF4-FFF2-40B4-BE49-F238E27FC236}">
                <a16:creationId xmlns:a16="http://schemas.microsoft.com/office/drawing/2014/main" id="{EE81AD97-7027-EE48-D5A3-CA1969CA1696}"/>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775B8658-06E1-CB6D-F0A8-AE219A309A79}"/>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F3D5ADBC-6F72-C1FF-3384-8FB4487B08CE}"/>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p:sp>
        <p:nvSpPr>
          <p:cNvPr id="32" name="Freeform: Shape 31">
            <a:extLst>
              <a:ext uri="{FF2B5EF4-FFF2-40B4-BE49-F238E27FC236}">
                <a16:creationId xmlns:a16="http://schemas.microsoft.com/office/drawing/2014/main" id="{5FD25B1D-AAB1-120D-897A-F9C19F6599D7}"/>
              </a:ext>
            </a:extLst>
          </p:cNvPr>
          <p:cNvSpPr/>
          <p:nvPr/>
        </p:nvSpPr>
        <p:spPr>
          <a:xfrm>
            <a:off x="749558"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01</a:t>
            </a:r>
          </a:p>
        </p:txBody>
      </p:sp>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692C6EB6-B014-8687-9CBA-0A65C7C5810C}"/>
                  </a:ext>
                </a:extLst>
              </p:cNvPr>
              <p:cNvGraphicFramePr>
                <a:graphicFrameLocks noChangeAspect="1"/>
              </p:cNvGraphicFramePr>
              <p:nvPr/>
            </p:nvGraphicFramePr>
            <p:xfrm>
              <a:off x="1880506" y="3429000"/>
              <a:ext cx="1115789" cy="1102600"/>
            </p:xfrm>
            <a:graphic>
              <a:graphicData uri="http://schemas.microsoft.com/office/powerpoint/2016/slidezoom">
                <pslz:sldZm>
                  <pslz:sldZmObj sldId="348" cId="1024451216">
                    <pslz:zmPr id="{5BA5FF54-306B-42AE-AFEB-CC49FFDC4447}" returnToParent="0" imageType="cover" transitionDur="1000">
                      <p166:blipFill xmlns:p166="http://schemas.microsoft.com/office/powerpoint/2016/6/main">
                        <a:blip r:embed="rId4"/>
                        <a:stretch>
                          <a:fillRect/>
                        </a:stretch>
                      </p166:blipFill>
                      <p166:spPr xmlns:p166="http://schemas.microsoft.com/office/powerpoint/2016/6/main">
                        <a:xfrm>
                          <a:off x="0" y="0"/>
                          <a:ext cx="1115789" cy="1102600"/>
                        </a:xfrm>
                        <a:prstGeom prst="rect">
                          <a:avLst/>
                        </a:prstGeom>
                        <a:ln w="3175">
                          <a:noFill/>
                        </a:ln>
                      </p166:spPr>
                    </pslz:zmPr>
                  </pslz:sldZmObj>
                </pslz:sldZm>
              </a:graphicData>
            </a:graphic>
          </p:graphicFrame>
        </mc:Choice>
        <mc:Fallback xmlns="">
          <p:pic>
            <p:nvPicPr>
              <p:cNvPr id="37" name="Slide Zoom 36">
                <a:hlinkClick r:id="rId5" action="ppaction://hlinksldjump"/>
                <a:extLst>
                  <a:ext uri="{FF2B5EF4-FFF2-40B4-BE49-F238E27FC236}">
                    <a16:creationId xmlns:a16="http://schemas.microsoft.com/office/drawing/2014/main" id="{692C6EB6-B014-8687-9CBA-0A65C7C5810C}"/>
                  </a:ext>
                </a:extLst>
              </p:cNvPr>
              <p:cNvPicPr>
                <a:picLocks noGrp="1" noRot="1" noChangeAspect="1" noMove="1" noResize="1" noEditPoints="1" noAdjustHandles="1" noChangeArrowheads="1" noChangeShapeType="1"/>
              </p:cNvPicPr>
              <p:nvPr/>
            </p:nvPicPr>
            <p:blipFill>
              <a:blip r:embed="rId6"/>
              <a:stretch>
                <a:fillRect/>
              </a:stretch>
            </p:blipFill>
            <p:spPr>
              <a:xfrm>
                <a:off x="1880506" y="3429000"/>
                <a:ext cx="1115789" cy="1102600"/>
              </a:xfrm>
              <a:prstGeom prst="rect">
                <a:avLst/>
              </a:prstGeom>
              <a:ln w="3175">
                <a:noFill/>
              </a:ln>
            </p:spPr>
          </p:pic>
        </mc:Fallback>
      </mc:AlternateContent>
    </p:spTree>
    <p:extLst>
      <p:ext uri="{BB962C8B-B14F-4D97-AF65-F5344CB8AC3E}">
        <p14:creationId xmlns:p14="http://schemas.microsoft.com/office/powerpoint/2010/main" val="390903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45D22-4336-E0F5-D477-B44B175B3BEA}"/>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0C6C0E0-2709-EE83-67AE-DA1C58EEEFAB}"/>
              </a:ext>
            </a:extLst>
          </p:cNvPr>
          <p:cNvSpPr/>
          <p:nvPr/>
        </p:nvSpPr>
        <p:spPr>
          <a:xfrm>
            <a:off x="4582884" y="120260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grpSp>
        <p:nvGrpSpPr>
          <p:cNvPr id="11" name="Group 10">
            <a:extLst>
              <a:ext uri="{FF2B5EF4-FFF2-40B4-BE49-F238E27FC236}">
                <a16:creationId xmlns:a16="http://schemas.microsoft.com/office/drawing/2014/main" id="{EB51CDE6-5F4F-B0E3-8D8D-8C5CEE0B7200}"/>
              </a:ext>
            </a:extLst>
          </p:cNvPr>
          <p:cNvGrpSpPr/>
          <p:nvPr/>
        </p:nvGrpSpPr>
        <p:grpSpPr>
          <a:xfrm>
            <a:off x="8240485" y="4217432"/>
            <a:ext cx="3026229" cy="3778897"/>
            <a:chOff x="8240485" y="1300615"/>
            <a:chExt cx="3026229" cy="3778897"/>
          </a:xfrm>
          <a:solidFill>
            <a:srgbClr val="EDEDED"/>
          </a:solidFill>
        </p:grpSpPr>
        <p:sp>
          <p:nvSpPr>
            <p:cNvPr id="17" name="Rectangle: Rounded Corners 16">
              <a:extLst>
                <a:ext uri="{FF2B5EF4-FFF2-40B4-BE49-F238E27FC236}">
                  <a16:creationId xmlns:a16="http://schemas.microsoft.com/office/drawing/2014/main" id="{D3A7AD00-9774-7106-2C93-F17824C03079}"/>
                </a:ext>
              </a:extLst>
            </p:cNvPr>
            <p:cNvSpPr/>
            <p:nvPr/>
          </p:nvSpPr>
          <p:spPr>
            <a:xfrm>
              <a:off x="8240485" y="1300615"/>
              <a:ext cx="3026229" cy="3778897"/>
            </a:xfrm>
            <a:prstGeom prst="roundRect">
              <a:avLst>
                <a:gd name="adj" fmla="val 803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ptos" panose="02110004020202020204"/>
                  <a:ea typeface="+mn-ea"/>
                  <a:cs typeface="+mn-cs"/>
                </a:rPr>
                <a:t>Alert System</a:t>
              </a:r>
            </a:p>
          </p:txBody>
        </p:sp>
        <p:pic>
          <p:nvPicPr>
            <p:cNvPr id="6" name="Graphic 5" descr="Warning with solid fill">
              <a:extLst>
                <a:ext uri="{FF2B5EF4-FFF2-40B4-BE49-F238E27FC236}">
                  <a16:creationId xmlns:a16="http://schemas.microsoft.com/office/drawing/2014/main" id="{E11C1400-2869-5F39-816A-5C9840B0F1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628" y="3433665"/>
              <a:ext cx="914400" cy="914400"/>
            </a:xfrm>
            <a:prstGeom prst="rect">
              <a:avLst/>
            </a:prstGeom>
          </p:spPr>
        </p:pic>
      </p:grpSp>
      <p:sp>
        <p:nvSpPr>
          <p:cNvPr id="13" name="Rectangle: Rounded Corners 12">
            <a:extLst>
              <a:ext uri="{FF2B5EF4-FFF2-40B4-BE49-F238E27FC236}">
                <a16:creationId xmlns:a16="http://schemas.microsoft.com/office/drawing/2014/main" id="{DA86DB89-69A8-20F8-1BFE-BE380C7E3FE6}"/>
              </a:ext>
            </a:extLst>
          </p:cNvPr>
          <p:cNvSpPr/>
          <p:nvPr/>
        </p:nvSpPr>
        <p:spPr>
          <a:xfrm>
            <a:off x="922490" y="4217434"/>
            <a:ext cx="3026229" cy="3778897"/>
          </a:xfrm>
          <a:prstGeom prst="roundRect">
            <a:avLst>
              <a:gd name="adj" fmla="val 8034"/>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BACE9820-FF23-EAED-7AA8-63BD4ED19B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A953FBC1-C344-E9DE-9658-E8B07A85FE20}"/>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cs typeface="Hadassah Friedlaender" panose="02020603050405020304" pitchFamily="18" charset="-79"/>
              </a:rPr>
              <a:t>01</a:t>
            </a:r>
          </a:p>
        </p:txBody>
      </p:sp>
      <p:sp>
        <p:nvSpPr>
          <p:cNvPr id="8" name="Freeform: Shape 7">
            <a:extLst>
              <a:ext uri="{FF2B5EF4-FFF2-40B4-BE49-F238E27FC236}">
                <a16:creationId xmlns:a16="http://schemas.microsoft.com/office/drawing/2014/main" id="{53BA63D1-74C3-C119-4234-CE7B62D55959}"/>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7E4FAAB3-2AC4-E528-2EBE-5E015B3F43E7}"/>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07BD76D1-5B92-8077-857E-41D9E90A6310}"/>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1526A9E3-8F7E-45A4-4CA9-2A4E05307A71}"/>
                  </a:ext>
                </a:extLst>
              </p:cNvPr>
              <p:cNvGraphicFramePr>
                <a:graphicFrameLocks noChangeAspect="1"/>
              </p:cNvGraphicFramePr>
              <p:nvPr/>
            </p:nvGraphicFramePr>
            <p:xfrm>
              <a:off x="5533473" y="3547516"/>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6"/>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2" name="Slide Zoom 1">
                <a:hlinkClick r:id="rId7" action="ppaction://hlinksldjump"/>
                <a:extLst>
                  <a:ext uri="{FF2B5EF4-FFF2-40B4-BE49-F238E27FC236}">
                    <a16:creationId xmlns:a16="http://schemas.microsoft.com/office/drawing/2014/main" id="{1526A9E3-8F7E-45A4-4CA9-2A4E05307A71}"/>
                  </a:ext>
                </a:extLst>
              </p:cNvPr>
              <p:cNvPicPr>
                <a:picLocks noGrp="1" noRot="1" noChangeAspect="1" noMove="1" noResize="1" noEditPoints="1" noAdjustHandles="1" noChangeArrowheads="1" noChangeShapeType="1"/>
              </p:cNvPicPr>
              <p:nvPr/>
            </p:nvPicPr>
            <p:blipFill>
              <a:blip r:embed="rId8"/>
              <a:stretch>
                <a:fillRect/>
              </a:stretch>
            </p:blipFill>
            <p:spPr>
              <a:xfrm>
                <a:off x="5533473" y="3547516"/>
                <a:ext cx="1125050" cy="1158550"/>
              </a:xfrm>
              <a:prstGeom prst="rect">
                <a:avLst/>
              </a:prstGeom>
              <a:ln w="3175">
                <a:noFill/>
              </a:ln>
            </p:spPr>
          </p:pic>
        </mc:Fallback>
      </mc:AlternateContent>
    </p:spTree>
    <p:extLst>
      <p:ext uri="{BB962C8B-B14F-4D97-AF65-F5344CB8AC3E}">
        <p14:creationId xmlns:p14="http://schemas.microsoft.com/office/powerpoint/2010/main" val="249791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821898" y="907230"/>
            <a:ext cx="8110838" cy="772461"/>
          </a:xfrm>
        </p:spPr>
        <p:txBody>
          <a:bodyPr/>
          <a:lstStyle/>
          <a:p>
            <a:r>
              <a:rPr lang="en-US" sz="3600" b="1" dirty="0">
                <a:solidFill>
                  <a:schemeClr val="accent1">
                    <a:lumMod val="50000"/>
                  </a:schemeClr>
                </a:solidFill>
                <a:latin typeface="Titillium Web" panose="00000500000000000000" pitchFamily="2" charset="0"/>
              </a:rPr>
              <a:t>Ultrasonic sensors</a:t>
            </a:r>
            <a:endParaRPr lang="en-EG" sz="3600" b="1" dirty="0">
              <a:solidFill>
                <a:schemeClr val="accent1">
                  <a:lumMod val="50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832821" y="2228851"/>
            <a:ext cx="6980431" cy="3319272"/>
          </a:xfrm>
        </p:spPr>
        <p:txBody>
          <a:bodyPr/>
          <a:lstStyle/>
          <a:p>
            <a:pPr algn="just"/>
            <a:r>
              <a:rPr lang="en-US" sz="2800" dirty="0">
                <a:solidFill>
                  <a:schemeClr val="accent1">
                    <a:lumMod val="50000"/>
                  </a:schemeClr>
                </a:solidFill>
                <a:latin typeface="Titillium Web" panose="00000500000000000000" pitchFamily="2" charset="0"/>
              </a:rPr>
              <a:t>Ultrasonic sensor uses sound to measure the distance. It transmits an ultrasound signal, when the sound reflects from any object it will be detected by the sensor. Then the sound travels double the distance to go over the object and turn back to the sensor. This is how the sensor measures the distance. </a:t>
            </a:r>
          </a:p>
          <a:p>
            <a:endParaRPr lang="en-US" dirty="0"/>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pic>
        <p:nvPicPr>
          <p:cNvPr id="7" name="Picture 6">
            <a:extLst>
              <a:ext uri="{FF2B5EF4-FFF2-40B4-BE49-F238E27FC236}">
                <a16:creationId xmlns:a16="http://schemas.microsoft.com/office/drawing/2014/main" id="{7811A156-56F4-9E87-8014-1C680C42446B}"/>
              </a:ext>
            </a:extLst>
          </p:cNvPr>
          <p:cNvPicPr>
            <a:picLocks noChangeAspect="1"/>
          </p:cNvPicPr>
          <p:nvPr/>
        </p:nvPicPr>
        <p:blipFill>
          <a:blip r:embed="rId2"/>
          <a:stretch>
            <a:fillRect/>
          </a:stretch>
        </p:blipFill>
        <p:spPr>
          <a:xfrm>
            <a:off x="877824" y="2000161"/>
            <a:ext cx="3836147" cy="2132929"/>
          </a:xfrm>
          <a:prstGeom prst="rect">
            <a:avLst/>
          </a:prstGeom>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A47BE6EC-ECF5-45CC-CE38-A4553814473B}"/>
                  </a:ext>
                </a:extLst>
              </p:cNvPr>
              <p:cNvGraphicFramePr>
                <a:graphicFrameLocks noChangeAspect="1"/>
              </p:cNvGraphicFramePr>
              <p:nvPr>
                <p:extLst>
                  <p:ext uri="{D42A27DB-BD31-4B8C-83A1-F6EECF244321}">
                    <p14:modId xmlns:p14="http://schemas.microsoft.com/office/powerpoint/2010/main" val="3245708010"/>
                  </p:ext>
                </p:extLst>
              </p:nvPr>
            </p:nvGraphicFramePr>
            <p:xfrm>
              <a:off x="4730900" y="698028"/>
              <a:ext cx="986825" cy="996315"/>
            </p:xfrm>
            <a:graphic>
              <a:graphicData uri="http://schemas.microsoft.com/office/powerpoint/2016/slidezoom">
                <pslz:sldZm>
                  <pslz:sldZmObj sldId="443" cId="3017260480">
                    <pslz:zmPr id="{3A82371D-BFC8-4DF8-94D0-6073589C3896}" returnToParent="0" imageType="cover" transitionDur="1000">
                      <p166:blipFill xmlns:p166="http://schemas.microsoft.com/office/powerpoint/2016/6/main">
                        <a:blip r:embed="rId3"/>
                        <a:stretch>
                          <a:fillRect/>
                        </a:stretch>
                      </p166:blipFill>
                      <p166:spPr xmlns:p166="http://schemas.microsoft.com/office/powerpoint/2016/6/main">
                        <a:xfrm>
                          <a:off x="0" y="0"/>
                          <a:ext cx="986825" cy="996315"/>
                        </a:xfrm>
                        <a:prstGeom prst="rect">
                          <a:avLst/>
                        </a:prstGeom>
                        <a:ln w="3175">
                          <a:no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A47BE6EC-ECF5-45CC-CE38-A4553814473B}"/>
                  </a:ext>
                </a:extLst>
              </p:cNvPr>
              <p:cNvPicPr>
                <a:picLocks noGrp="1" noRot="1" noChangeAspect="1" noMove="1" noResize="1" noEditPoints="1" noAdjustHandles="1" noChangeArrowheads="1" noChangeShapeType="1"/>
              </p:cNvPicPr>
              <p:nvPr/>
            </p:nvPicPr>
            <p:blipFill>
              <a:blip r:embed="rId5"/>
              <a:stretch>
                <a:fillRect/>
              </a:stretch>
            </p:blipFill>
            <p:spPr>
              <a:xfrm>
                <a:off x="4730900" y="698028"/>
                <a:ext cx="986825" cy="996315"/>
              </a:xfrm>
              <a:prstGeom prst="rect">
                <a:avLst/>
              </a:prstGeom>
              <a:ln w="3175">
                <a:noFill/>
              </a:ln>
            </p:spPr>
          </p:pic>
        </mc:Fallback>
      </mc:AlternateContent>
      <p:sp>
        <p:nvSpPr>
          <p:cNvPr id="2" name="Footer Placeholder 4">
            <a:extLst>
              <a:ext uri="{FF2B5EF4-FFF2-40B4-BE49-F238E27FC236}">
                <a16:creationId xmlns:a16="http://schemas.microsoft.com/office/drawing/2014/main" id="{22A6B4F9-8F25-6233-8832-0E3074D862B4}"/>
              </a:ext>
            </a:extLst>
          </p:cNvPr>
          <p:cNvSpPr txBox="1">
            <a:spLocks/>
          </p:cNvSpPr>
          <p:nvPr/>
        </p:nvSpPr>
        <p:spPr>
          <a:xfrm rot="16200000">
            <a:off x="-642433" y="1050977"/>
            <a:ext cx="2632194" cy="347359"/>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rgbClr val="3C0419"/>
                </a:solidFill>
                <a:effectLst/>
                <a:uLnTx/>
                <a:uFillTx/>
                <a:latin typeface="Posterama" panose="020B0504020200020000" pitchFamily="34" charset="0"/>
                <a:ea typeface="+mn-ea"/>
                <a:cs typeface="+mn-cs"/>
              </a:rPr>
              <a:t>Blind spot detection</a:t>
            </a:r>
          </a:p>
        </p:txBody>
      </p:sp>
    </p:spTree>
    <p:extLst>
      <p:ext uri="{BB962C8B-B14F-4D97-AF65-F5344CB8AC3E}">
        <p14:creationId xmlns:p14="http://schemas.microsoft.com/office/powerpoint/2010/main" val="241599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250"/>
                                        <p:tgtEl>
                                          <p:spTgt spid="5">
                                            <p:txEl>
                                              <p:pRg st="0" end="0"/>
                                            </p:txEl>
                                          </p:spTgt>
                                        </p:tgtEl>
                                      </p:cBhvr>
                                    </p:animEffect>
                                    <p:anim calcmode="lin" valueType="num">
                                      <p:cBhvr>
                                        <p:cTn id="1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3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821898" y="907230"/>
            <a:ext cx="8110838" cy="772461"/>
          </a:xfrm>
        </p:spPr>
        <p:txBody>
          <a:bodyPr/>
          <a:lstStyle/>
          <a:p>
            <a:r>
              <a:rPr lang="en-US" sz="3600" b="1">
                <a:solidFill>
                  <a:schemeClr val="accent1">
                    <a:lumMod val="50000"/>
                  </a:schemeClr>
                </a:solidFill>
                <a:latin typeface="Titillium Web" panose="00000500000000000000" pitchFamily="2" charset="0"/>
              </a:rPr>
              <a:t>Ultrasonic sensors</a:t>
            </a:r>
            <a:endParaRPr lang="en-EG" sz="3600" b="1">
              <a:solidFill>
                <a:schemeClr val="accent1">
                  <a:lumMod val="50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832821" y="2228851"/>
            <a:ext cx="6980431" cy="3319272"/>
          </a:xfrm>
        </p:spPr>
        <p:txBody>
          <a:bodyPr/>
          <a:lstStyle/>
          <a:p>
            <a:pPr algn="just"/>
            <a:r>
              <a:rPr lang="en-US" sz="2800">
                <a:solidFill>
                  <a:schemeClr val="accent1">
                    <a:lumMod val="50000"/>
                  </a:schemeClr>
                </a:solidFill>
                <a:latin typeface="Titillium Web" panose="00000500000000000000" pitchFamily="2" charset="0"/>
              </a:rPr>
              <a:t>Ultrasonic sensor uses sound to measure the distance. It transmits an ultrasound signal, when the sound reflects from any object it will be detected by the sensor. Then the sound travels double the distance to go over the object and turn back to the sensor. This is how the sensor measures the distance. </a:t>
            </a:r>
          </a:p>
          <a:p>
            <a:endParaRPr lang="en-US"/>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all" spc="200" normalizeH="0" baseline="0" noProof="0">
              <a:ln>
                <a:noFill/>
              </a:ln>
              <a:solidFill>
                <a:srgbClr val="000000"/>
              </a:solidFill>
              <a:effectLst/>
              <a:uLnTx/>
              <a:uFillTx/>
              <a:latin typeface="Posterama" panose="020B0504020200020000" pitchFamily="34" charset="0"/>
              <a:ea typeface="+mn-ea"/>
              <a:cs typeface="+mn-cs"/>
            </a:endParaRPr>
          </a:p>
        </p:txBody>
      </p:sp>
      <p:pic>
        <p:nvPicPr>
          <p:cNvPr id="7" name="Picture 6">
            <a:extLst>
              <a:ext uri="{FF2B5EF4-FFF2-40B4-BE49-F238E27FC236}">
                <a16:creationId xmlns:a16="http://schemas.microsoft.com/office/drawing/2014/main" id="{7811A156-56F4-9E87-8014-1C680C42446B}"/>
              </a:ext>
            </a:extLst>
          </p:cNvPr>
          <p:cNvPicPr>
            <a:picLocks noChangeAspect="1"/>
          </p:cNvPicPr>
          <p:nvPr/>
        </p:nvPicPr>
        <p:blipFill>
          <a:blip r:embed="rId2"/>
          <a:stretch>
            <a:fillRect/>
          </a:stretch>
        </p:blipFill>
        <p:spPr>
          <a:xfrm>
            <a:off x="877824" y="2000161"/>
            <a:ext cx="3836147" cy="2132929"/>
          </a:xfrm>
          <a:prstGeom prst="rect">
            <a:avLst/>
          </a:prstGeom>
        </p:spPr>
      </p:pic>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A47BE6EC-ECF5-45CC-CE38-A4553814473B}"/>
                  </a:ext>
                </a:extLst>
              </p:cNvPr>
              <p:cNvGraphicFramePr>
                <a:graphicFrameLocks noChangeAspect="1"/>
              </p:cNvGraphicFramePr>
              <p:nvPr>
                <p:extLst>
                  <p:ext uri="{D42A27DB-BD31-4B8C-83A1-F6EECF244321}">
                    <p14:modId xmlns:p14="http://schemas.microsoft.com/office/powerpoint/2010/main" val="3245708010"/>
                  </p:ext>
                </p:extLst>
              </p:nvPr>
            </p:nvGraphicFramePr>
            <p:xfrm>
              <a:off x="4730900" y="698028"/>
              <a:ext cx="986825" cy="996315"/>
            </p:xfrm>
            <a:graphic>
              <a:graphicData uri="http://schemas.microsoft.com/office/powerpoint/2016/slidezoom">
                <pslz:sldZm>
                  <pslz:sldZmObj sldId="443" cId="3017260480">
                    <pslz:zmPr id="{3A82371D-BFC8-4DF8-94D0-6073589C3896}" returnToParent="0" imageType="cover" transitionDur="1000">
                      <p166:blipFill xmlns:p166="http://schemas.microsoft.com/office/powerpoint/2016/6/main">
                        <a:blip r:embed="rId3"/>
                        <a:stretch>
                          <a:fillRect/>
                        </a:stretch>
                      </p166:blipFill>
                      <p166:spPr xmlns:p166="http://schemas.microsoft.com/office/powerpoint/2016/6/main">
                        <a:xfrm>
                          <a:off x="0" y="0"/>
                          <a:ext cx="986825" cy="996315"/>
                        </a:xfrm>
                        <a:prstGeom prst="rect">
                          <a:avLst/>
                        </a:prstGeom>
                        <a:ln w="3175">
                          <a:noFill/>
                        </a:ln>
                      </p166:spPr>
                    </pslz:zmPr>
                  </pslz:sldZmObj>
                </pslz:sldZm>
              </a:graphicData>
            </a:graphic>
          </p:graphicFrame>
        </mc:Choice>
        <mc:Fallback>
          <p:pic>
            <p:nvPicPr>
              <p:cNvPr id="10" name="Slide Zoom 9">
                <a:hlinkClick r:id="rId4" action="ppaction://hlinksldjump"/>
                <a:extLst>
                  <a:ext uri="{FF2B5EF4-FFF2-40B4-BE49-F238E27FC236}">
                    <a16:creationId xmlns:a16="http://schemas.microsoft.com/office/drawing/2014/main" id="{A47BE6EC-ECF5-45CC-CE38-A4553814473B}"/>
                  </a:ext>
                </a:extLst>
              </p:cNvPr>
              <p:cNvPicPr>
                <a:picLocks noGrp="1" noRot="1" noChangeAspect="1" noMove="1" noResize="1" noEditPoints="1" noAdjustHandles="1" noChangeArrowheads="1" noChangeShapeType="1"/>
              </p:cNvPicPr>
              <p:nvPr/>
            </p:nvPicPr>
            <p:blipFill>
              <a:blip r:embed="rId3"/>
              <a:stretch>
                <a:fillRect/>
              </a:stretch>
            </p:blipFill>
            <p:spPr>
              <a:xfrm>
                <a:off x="4730900" y="698028"/>
                <a:ext cx="986825" cy="996315"/>
              </a:xfrm>
              <a:prstGeom prst="rect">
                <a:avLst/>
              </a:prstGeom>
              <a:ln w="3175">
                <a:noFill/>
              </a:ln>
            </p:spPr>
          </p:pic>
        </mc:Fallback>
      </mc:AlternateContent>
      <p:sp>
        <p:nvSpPr>
          <p:cNvPr id="2" name="Footer Placeholder 4">
            <a:extLst>
              <a:ext uri="{FF2B5EF4-FFF2-40B4-BE49-F238E27FC236}">
                <a16:creationId xmlns:a16="http://schemas.microsoft.com/office/drawing/2014/main" id="{22A6B4F9-8F25-6233-8832-0E3074D862B4}"/>
              </a:ext>
            </a:extLst>
          </p:cNvPr>
          <p:cNvSpPr txBox="1">
            <a:spLocks/>
          </p:cNvSpPr>
          <p:nvPr/>
        </p:nvSpPr>
        <p:spPr>
          <a:xfrm rot="16200000">
            <a:off x="-642433" y="1050977"/>
            <a:ext cx="2632194" cy="347359"/>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a:ln>
                  <a:noFill/>
                </a:ln>
                <a:solidFill>
                  <a:srgbClr val="3C0419"/>
                </a:solidFill>
                <a:effectLst/>
                <a:uLnTx/>
                <a:uFillTx/>
                <a:latin typeface="Posterama" panose="020B0504020200020000" pitchFamily="34" charset="0"/>
                <a:ea typeface="+mn-ea"/>
                <a:cs typeface="+mn-cs"/>
              </a:rPr>
              <a:t>Blind spot detection</a:t>
            </a:r>
          </a:p>
        </p:txBody>
      </p:sp>
    </p:spTree>
    <p:extLst>
      <p:ext uri="{BB962C8B-B14F-4D97-AF65-F5344CB8AC3E}">
        <p14:creationId xmlns:p14="http://schemas.microsoft.com/office/powerpoint/2010/main" val="2415990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250"/>
                                        <p:tgtEl>
                                          <p:spTgt spid="5">
                                            <p:txEl>
                                              <p:pRg st="0" end="0"/>
                                            </p:txEl>
                                          </p:spTgt>
                                        </p:tgtEl>
                                      </p:cBhvr>
                                    </p:animEffect>
                                    <p:anim calcmode="lin" valueType="num">
                                      <p:cBhvr>
                                        <p:cTn id="1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610930C-98D7-60C9-ABDB-8AD185E8F7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D7E6F4-A733-ACD4-7C5E-0DDEF94E0858}"/>
              </a:ext>
            </a:extLst>
          </p:cNvPr>
          <p:cNvSpPr>
            <a:spLocks noGrp="1"/>
          </p:cNvSpPr>
          <p:nvPr>
            <p:ph type="title"/>
          </p:nvPr>
        </p:nvSpPr>
        <p:spPr>
          <a:xfrm>
            <a:off x="877824" y="267818"/>
            <a:ext cx="4850542" cy="772461"/>
          </a:xfrm>
        </p:spPr>
        <p:txBody>
          <a:bodyPr/>
          <a:lstStyle/>
          <a:p>
            <a:r>
              <a:rPr lang="en-US" sz="2000" b="1" cap="none" dirty="0">
                <a:solidFill>
                  <a:schemeClr val="accent1">
                    <a:lumMod val="50000"/>
                  </a:schemeClr>
                </a:solidFill>
                <a:latin typeface="Titillium Web" panose="00000500000000000000" pitchFamily="2" charset="0"/>
              </a:rPr>
              <a:t>Blind Spot Detection- Flow Chart </a:t>
            </a:r>
            <a:endParaRPr lang="en-EG" sz="2000" b="1" cap="none" dirty="0">
              <a:solidFill>
                <a:schemeClr val="accent1">
                  <a:lumMod val="50000"/>
                </a:schemeClr>
              </a:solidFill>
              <a:latin typeface="Titillium Web" panose="00000500000000000000" pitchFamily="2" charset="0"/>
            </a:endParaRPr>
          </a:p>
        </p:txBody>
      </p:sp>
      <p:pic>
        <p:nvPicPr>
          <p:cNvPr id="10" name="Content Placeholder 9">
            <a:extLst>
              <a:ext uri="{FF2B5EF4-FFF2-40B4-BE49-F238E27FC236}">
                <a16:creationId xmlns:a16="http://schemas.microsoft.com/office/drawing/2014/main" id="{5278DFD8-27C0-3AC0-25A8-9F9867DC517F}"/>
              </a:ext>
            </a:extLst>
          </p:cNvPr>
          <p:cNvPicPr>
            <a:picLocks noGrp="1" noChangeAspect="1"/>
          </p:cNvPicPr>
          <p:nvPr>
            <p:ph idx="1"/>
          </p:nvPr>
        </p:nvPicPr>
        <p:blipFill>
          <a:blip r:embed="rId2"/>
          <a:srcRect t="1969" b="1969"/>
          <a:stretch/>
        </p:blipFill>
        <p:spPr>
          <a:xfrm>
            <a:off x="5110193" y="-41152"/>
            <a:ext cx="4972647" cy="6899152"/>
          </a:xfrm>
        </p:spPr>
      </p:pic>
      <p:sp>
        <p:nvSpPr>
          <p:cNvPr id="18" name="Slide Number Placeholder 3">
            <a:extLst>
              <a:ext uri="{FF2B5EF4-FFF2-40B4-BE49-F238E27FC236}">
                <a16:creationId xmlns:a16="http://schemas.microsoft.com/office/drawing/2014/main" id="{71799A18-28B0-15D6-FE4D-990251736BE4}"/>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3C0419"/>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all" spc="200" normalizeH="0" baseline="0" noProof="0" dirty="0">
              <a:ln>
                <a:noFill/>
              </a:ln>
              <a:solidFill>
                <a:srgbClr val="3C0419"/>
              </a:solidFill>
              <a:effectLst/>
              <a:uLnTx/>
              <a:uFillTx/>
              <a:latin typeface="Posterama" panose="020B0504020200020000" pitchFamily="34" charset="0"/>
              <a:ea typeface="+mn-ea"/>
              <a:cs typeface="+mn-cs"/>
            </a:endParaRPr>
          </a:p>
        </p:txBody>
      </p:sp>
      <p:pic>
        <p:nvPicPr>
          <p:cNvPr id="7" name="Picture 6">
            <a:extLst>
              <a:ext uri="{FF2B5EF4-FFF2-40B4-BE49-F238E27FC236}">
                <a16:creationId xmlns:a16="http://schemas.microsoft.com/office/drawing/2014/main" id="{3CF59CB8-5CE6-5282-CF4B-546ABEA0AD0B}"/>
              </a:ext>
            </a:extLst>
          </p:cNvPr>
          <p:cNvPicPr>
            <a:picLocks noChangeAspect="1"/>
          </p:cNvPicPr>
          <p:nvPr/>
        </p:nvPicPr>
        <p:blipFill>
          <a:blip r:embed="rId3"/>
          <a:stretch>
            <a:fillRect/>
          </a:stretch>
        </p:blipFill>
        <p:spPr>
          <a:xfrm>
            <a:off x="1203749" y="2096862"/>
            <a:ext cx="3508449" cy="1950726"/>
          </a:xfrm>
          <a:prstGeom prst="rect">
            <a:avLst/>
          </a:prstGeom>
        </p:spPr>
      </p:pic>
      <p:sp>
        <p:nvSpPr>
          <p:cNvPr id="2" name="Footer Placeholder 4">
            <a:extLst>
              <a:ext uri="{FF2B5EF4-FFF2-40B4-BE49-F238E27FC236}">
                <a16:creationId xmlns:a16="http://schemas.microsoft.com/office/drawing/2014/main" id="{97372C3C-7552-2703-D3FD-0DC281160347}"/>
              </a:ext>
            </a:extLst>
          </p:cNvPr>
          <p:cNvSpPr txBox="1">
            <a:spLocks/>
          </p:cNvSpPr>
          <p:nvPr/>
        </p:nvSpPr>
        <p:spPr>
          <a:xfrm rot="16200000">
            <a:off x="-1123535" y="1911733"/>
            <a:ext cx="3422745" cy="370257"/>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rgbClr val="3C0419"/>
                </a:solidFill>
                <a:effectLst/>
                <a:uLnTx/>
                <a:uFillTx/>
                <a:latin typeface="Posterama" panose="020B0504020200020000" pitchFamily="34" charset="0"/>
                <a:ea typeface="+mn-ea"/>
                <a:cs typeface="+mn-cs"/>
              </a:rPr>
              <a:t>Blind spot detection system</a:t>
            </a:r>
          </a:p>
        </p:txBody>
      </p:sp>
    </p:spTree>
    <p:extLst>
      <p:ext uri="{BB962C8B-B14F-4D97-AF65-F5344CB8AC3E}">
        <p14:creationId xmlns:p14="http://schemas.microsoft.com/office/powerpoint/2010/main" val="3017260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610930C-98D7-60C9-ABDB-8AD185E8F7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D7E6F4-A733-ACD4-7C5E-0DDEF94E0858}"/>
              </a:ext>
            </a:extLst>
          </p:cNvPr>
          <p:cNvSpPr>
            <a:spLocks noGrp="1"/>
          </p:cNvSpPr>
          <p:nvPr>
            <p:ph type="title"/>
          </p:nvPr>
        </p:nvSpPr>
        <p:spPr>
          <a:xfrm>
            <a:off x="877824" y="267818"/>
            <a:ext cx="4850542" cy="772461"/>
          </a:xfrm>
        </p:spPr>
        <p:txBody>
          <a:bodyPr/>
          <a:lstStyle/>
          <a:p>
            <a:r>
              <a:rPr lang="en-US" sz="2000" b="1" cap="none">
                <a:solidFill>
                  <a:schemeClr val="accent1">
                    <a:lumMod val="50000"/>
                  </a:schemeClr>
                </a:solidFill>
                <a:latin typeface="Titillium Web" panose="00000500000000000000" pitchFamily="2" charset="0"/>
              </a:rPr>
              <a:t>Blind Spot Detection- Flow Chart </a:t>
            </a:r>
            <a:endParaRPr lang="en-EG" sz="2000" b="1" cap="none">
              <a:solidFill>
                <a:schemeClr val="accent1">
                  <a:lumMod val="50000"/>
                </a:schemeClr>
              </a:solidFill>
              <a:latin typeface="Titillium Web" panose="00000500000000000000" pitchFamily="2" charset="0"/>
            </a:endParaRPr>
          </a:p>
        </p:txBody>
      </p:sp>
      <p:pic>
        <p:nvPicPr>
          <p:cNvPr id="10" name="Content Placeholder 9">
            <a:extLst>
              <a:ext uri="{FF2B5EF4-FFF2-40B4-BE49-F238E27FC236}">
                <a16:creationId xmlns:a16="http://schemas.microsoft.com/office/drawing/2014/main" id="{5278DFD8-27C0-3AC0-25A8-9F9867DC517F}"/>
              </a:ext>
            </a:extLst>
          </p:cNvPr>
          <p:cNvPicPr>
            <a:picLocks noGrp="1" noChangeAspect="1"/>
          </p:cNvPicPr>
          <p:nvPr>
            <p:ph idx="1"/>
          </p:nvPr>
        </p:nvPicPr>
        <p:blipFill>
          <a:blip r:embed="rId2"/>
          <a:srcRect t="1969" b="1969"/>
          <a:stretch/>
        </p:blipFill>
        <p:spPr>
          <a:xfrm>
            <a:off x="5110193" y="-41152"/>
            <a:ext cx="4972647" cy="6899152"/>
          </a:xfrm>
        </p:spPr>
      </p:pic>
      <p:sp>
        <p:nvSpPr>
          <p:cNvPr id="18" name="Slide Number Placeholder 3">
            <a:extLst>
              <a:ext uri="{FF2B5EF4-FFF2-40B4-BE49-F238E27FC236}">
                <a16:creationId xmlns:a16="http://schemas.microsoft.com/office/drawing/2014/main" id="{71799A18-28B0-15D6-FE4D-990251736BE4}"/>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3C0419"/>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all" spc="200" normalizeH="0" baseline="0" noProof="0">
              <a:ln>
                <a:noFill/>
              </a:ln>
              <a:solidFill>
                <a:srgbClr val="3C0419"/>
              </a:solidFill>
              <a:effectLst/>
              <a:uLnTx/>
              <a:uFillTx/>
              <a:latin typeface="Posterama" panose="020B0504020200020000" pitchFamily="34" charset="0"/>
              <a:ea typeface="+mn-ea"/>
              <a:cs typeface="+mn-cs"/>
            </a:endParaRPr>
          </a:p>
        </p:txBody>
      </p:sp>
      <p:pic>
        <p:nvPicPr>
          <p:cNvPr id="7" name="Picture 6">
            <a:extLst>
              <a:ext uri="{FF2B5EF4-FFF2-40B4-BE49-F238E27FC236}">
                <a16:creationId xmlns:a16="http://schemas.microsoft.com/office/drawing/2014/main" id="{3CF59CB8-5CE6-5282-CF4B-546ABEA0AD0B}"/>
              </a:ext>
            </a:extLst>
          </p:cNvPr>
          <p:cNvPicPr>
            <a:picLocks noChangeAspect="1"/>
          </p:cNvPicPr>
          <p:nvPr/>
        </p:nvPicPr>
        <p:blipFill>
          <a:blip r:embed="rId3"/>
          <a:stretch>
            <a:fillRect/>
          </a:stretch>
        </p:blipFill>
        <p:spPr>
          <a:xfrm>
            <a:off x="1203749" y="2096862"/>
            <a:ext cx="3508449" cy="1950726"/>
          </a:xfrm>
          <a:prstGeom prst="rect">
            <a:avLst/>
          </a:prstGeom>
        </p:spPr>
      </p:pic>
      <p:sp>
        <p:nvSpPr>
          <p:cNvPr id="2" name="Footer Placeholder 4">
            <a:extLst>
              <a:ext uri="{FF2B5EF4-FFF2-40B4-BE49-F238E27FC236}">
                <a16:creationId xmlns:a16="http://schemas.microsoft.com/office/drawing/2014/main" id="{97372C3C-7552-2703-D3FD-0DC281160347}"/>
              </a:ext>
            </a:extLst>
          </p:cNvPr>
          <p:cNvSpPr txBox="1">
            <a:spLocks/>
          </p:cNvSpPr>
          <p:nvPr/>
        </p:nvSpPr>
        <p:spPr>
          <a:xfrm rot="16200000">
            <a:off x="-1123535" y="1911733"/>
            <a:ext cx="3422745" cy="370257"/>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a:ln>
                  <a:noFill/>
                </a:ln>
                <a:solidFill>
                  <a:srgbClr val="3C0419"/>
                </a:solidFill>
                <a:effectLst/>
                <a:uLnTx/>
                <a:uFillTx/>
                <a:latin typeface="Posterama" panose="020B0504020200020000" pitchFamily="34" charset="0"/>
                <a:ea typeface="+mn-ea"/>
                <a:cs typeface="+mn-cs"/>
              </a:rPr>
              <a:t>Blind spot detection system</a:t>
            </a:r>
          </a:p>
        </p:txBody>
      </p:sp>
    </p:spTree>
    <p:extLst>
      <p:ext uri="{BB962C8B-B14F-4D97-AF65-F5344CB8AC3E}">
        <p14:creationId xmlns:p14="http://schemas.microsoft.com/office/powerpoint/2010/main" val="3017260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59A11-262D-3AC6-7206-1278F0083835}"/>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56CF30C-4C56-50EE-8FB8-A5B344A91A36}"/>
              </a:ext>
            </a:extLst>
          </p:cNvPr>
          <p:cNvSpPr/>
          <p:nvPr/>
        </p:nvSpPr>
        <p:spPr>
          <a:xfrm>
            <a:off x="4582884" y="120260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17" name="Rectangle: Rounded Corners 16">
            <a:extLst>
              <a:ext uri="{FF2B5EF4-FFF2-40B4-BE49-F238E27FC236}">
                <a16:creationId xmlns:a16="http://schemas.microsoft.com/office/drawing/2014/main" id="{B456635A-9EE3-65BF-66D9-7ADEE2CACD9E}"/>
              </a:ext>
            </a:extLst>
          </p:cNvPr>
          <p:cNvSpPr/>
          <p:nvPr/>
        </p:nvSpPr>
        <p:spPr>
          <a:xfrm>
            <a:off x="8240484" y="421743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Alert System</a:t>
            </a:r>
          </a:p>
        </p:txBody>
      </p:sp>
      <p:sp>
        <p:nvSpPr>
          <p:cNvPr id="13" name="Rectangle: Rounded Corners 12">
            <a:extLst>
              <a:ext uri="{FF2B5EF4-FFF2-40B4-BE49-F238E27FC236}">
                <a16:creationId xmlns:a16="http://schemas.microsoft.com/office/drawing/2014/main" id="{17C615BB-9D28-3752-C965-5E13695C4BB0}"/>
              </a:ext>
            </a:extLst>
          </p:cNvPr>
          <p:cNvSpPr/>
          <p:nvPr/>
        </p:nvSpPr>
        <p:spPr>
          <a:xfrm>
            <a:off x="922490" y="421743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0485B6CC-70B0-361F-B038-54D44E6F4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47D46938-9E6C-13E8-4907-7ACFE5166E04}"/>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3FE29040-511A-8ED4-4AED-F067E447B001}"/>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33710814-8E73-4329-282C-C1A4ECB51E9D}"/>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E73DF0B3-E211-E24C-CDFF-9609FEED9B22}"/>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842C2196-E5F1-61EC-21FF-C487E1368EB1}"/>
                  </a:ext>
                </a:extLst>
              </p:cNvPr>
              <p:cNvGraphicFramePr>
                <a:graphicFrameLocks noChangeAspect="1"/>
              </p:cNvGraphicFramePr>
              <p:nvPr/>
            </p:nvGraphicFramePr>
            <p:xfrm>
              <a:off x="5533473" y="3547516"/>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4"/>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842C2196-E5F1-61EC-21FF-C487E1368EB1}"/>
                  </a:ext>
                </a:extLst>
              </p:cNvPr>
              <p:cNvPicPr>
                <a:picLocks noGrp="1" noRot="1" noChangeAspect="1" noMove="1" noResize="1" noEditPoints="1" noAdjustHandles="1" noChangeArrowheads="1" noChangeShapeType="1"/>
              </p:cNvPicPr>
              <p:nvPr/>
            </p:nvPicPr>
            <p:blipFill>
              <a:blip r:embed="rId6"/>
              <a:stretch>
                <a:fillRect/>
              </a:stretch>
            </p:blipFill>
            <p:spPr>
              <a:xfrm>
                <a:off x="5533473" y="3547516"/>
                <a:ext cx="1125050" cy="1158550"/>
              </a:xfrm>
              <a:prstGeom prst="rect">
                <a:avLst/>
              </a:prstGeom>
              <a:ln w="3175">
                <a:noFill/>
              </a:ln>
            </p:spPr>
          </p:pic>
        </mc:Fallback>
      </mc:AlternateContent>
    </p:spTree>
    <p:extLst>
      <p:ext uri="{BB962C8B-B14F-4D97-AF65-F5344CB8AC3E}">
        <p14:creationId xmlns:p14="http://schemas.microsoft.com/office/powerpoint/2010/main" val="3699973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02732-C530-BFC9-9147-74F65A828CFF}"/>
            </a:ext>
          </a:extLst>
        </p:cNvPr>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9CC1EB1B-DBC3-B8C7-BD0A-6EA80FE7A0DF}"/>
                  </a:ext>
                </a:extLst>
              </p:cNvPr>
              <p:cNvGraphicFramePr>
                <a:graphicFrameLocks noChangeAspect="1"/>
              </p:cNvGraphicFramePr>
              <p:nvPr>
                <p:extLst>
                  <p:ext uri="{D42A27DB-BD31-4B8C-83A1-F6EECF244321}">
                    <p14:modId xmlns:p14="http://schemas.microsoft.com/office/powerpoint/2010/main" val="2374084474"/>
                  </p:ext>
                </p:extLst>
              </p:nvPr>
            </p:nvGraphicFramePr>
            <p:xfrm>
              <a:off x="5533473" y="6214638"/>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2"/>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12" name="Slide Zoom 11">
                <a:hlinkClick r:id="rId3" action="ppaction://hlinksldjump"/>
                <a:extLst>
                  <a:ext uri="{FF2B5EF4-FFF2-40B4-BE49-F238E27FC236}">
                    <a16:creationId xmlns:a16="http://schemas.microsoft.com/office/drawing/2014/main" id="{9CC1EB1B-DBC3-B8C7-BD0A-6EA80FE7A0DF}"/>
                  </a:ext>
                </a:extLst>
              </p:cNvPr>
              <p:cNvPicPr>
                <a:picLocks noGrp="1" noRot="1" noChangeAspect="1" noMove="1" noResize="1" noEditPoints="1" noAdjustHandles="1" noChangeArrowheads="1" noChangeShapeType="1"/>
              </p:cNvPicPr>
              <p:nvPr/>
            </p:nvPicPr>
            <p:blipFill>
              <a:blip r:embed="rId4"/>
              <a:stretch>
                <a:fillRect/>
              </a:stretch>
            </p:blipFill>
            <p:spPr>
              <a:xfrm>
                <a:off x="5533473" y="6214638"/>
                <a:ext cx="1125050" cy="1158550"/>
              </a:xfrm>
              <a:prstGeom prst="rect">
                <a:avLst/>
              </a:prstGeom>
              <a:ln w="3175">
                <a:noFill/>
              </a:ln>
            </p:spPr>
          </p:pic>
        </mc:Fallback>
      </mc:AlternateContent>
      <p:sp>
        <p:nvSpPr>
          <p:cNvPr id="14" name="Rectangle: Rounded Corners 13">
            <a:extLst>
              <a:ext uri="{FF2B5EF4-FFF2-40B4-BE49-F238E27FC236}">
                <a16:creationId xmlns:a16="http://schemas.microsoft.com/office/drawing/2014/main" id="{876457E2-32BD-1489-2938-21C49BB35E52}"/>
              </a:ext>
            </a:extLst>
          </p:cNvPr>
          <p:cNvSpPr/>
          <p:nvPr/>
        </p:nvSpPr>
        <p:spPr>
          <a:xfrm>
            <a:off x="4582884" y="420488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17" name="Rectangle: Rounded Corners 16">
            <a:extLst>
              <a:ext uri="{FF2B5EF4-FFF2-40B4-BE49-F238E27FC236}">
                <a16:creationId xmlns:a16="http://schemas.microsoft.com/office/drawing/2014/main" id="{EE80AE8E-F3EA-6CB9-9020-DDE71CDE75FF}"/>
              </a:ext>
            </a:extLst>
          </p:cNvPr>
          <p:cNvSpPr/>
          <p:nvPr/>
        </p:nvSpPr>
        <p:spPr>
          <a:xfrm>
            <a:off x="8243281" y="106810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tillium Web" panose="00000500000000000000" pitchFamily="2" charset="0"/>
              </a:rPr>
              <a:t>Alert System</a:t>
            </a:r>
          </a:p>
        </p:txBody>
      </p:sp>
      <p:sp>
        <p:nvSpPr>
          <p:cNvPr id="13" name="Rectangle: Rounded Corners 12">
            <a:extLst>
              <a:ext uri="{FF2B5EF4-FFF2-40B4-BE49-F238E27FC236}">
                <a16:creationId xmlns:a16="http://schemas.microsoft.com/office/drawing/2014/main" id="{7D2FDEDA-7A61-8FE6-9684-04BC7970C9D9}"/>
              </a:ext>
            </a:extLst>
          </p:cNvPr>
          <p:cNvSpPr/>
          <p:nvPr/>
        </p:nvSpPr>
        <p:spPr>
          <a:xfrm>
            <a:off x="922490" y="421743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1C065356-8AD8-712F-7C41-8AF0DCD7F3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E067C670-EA73-B220-8515-41CEE62E7B5B}"/>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1B0E8BEC-76E2-047A-0738-15FE5D23CE1D}"/>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547046E8-752D-A95D-F129-00C1E4528709}"/>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EDBFE32D-ADE4-DD3F-A1D3-95C59F691601}"/>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3C073D79-7CE9-7652-FA4B-87F9A73C9699}"/>
                  </a:ext>
                </a:extLst>
              </p:cNvPr>
              <p:cNvGraphicFramePr>
                <a:graphicFrameLocks noChangeAspect="1"/>
              </p:cNvGraphicFramePr>
              <p:nvPr/>
            </p:nvGraphicFramePr>
            <p:xfrm>
              <a:off x="9249234" y="3597443"/>
              <a:ext cx="1008732" cy="1026608"/>
            </p:xfrm>
            <a:graphic>
              <a:graphicData uri="http://schemas.microsoft.com/office/powerpoint/2016/slidezoom">
                <pslz:sldZm>
                  <pslz:sldZmObj sldId="354" cId="884165490">
                    <pslz:zmPr id="{47BDB6A3-C999-4873-92C8-03E9BAABDA36}" returnToParent="0" imageType="cover" transitionDur="1000">
                      <p166:blipFill xmlns:p166="http://schemas.microsoft.com/office/powerpoint/2016/6/main">
                        <a:blip r:embed="rId7"/>
                        <a:stretch>
                          <a:fillRect/>
                        </a:stretch>
                      </p166:blipFill>
                      <p166:spPr xmlns:p166="http://schemas.microsoft.com/office/powerpoint/2016/6/main">
                        <a:xfrm>
                          <a:off x="0" y="0"/>
                          <a:ext cx="1008732" cy="1026608"/>
                        </a:xfrm>
                        <a:prstGeom prst="rect">
                          <a:avLst/>
                        </a:prstGeom>
                        <a:ln w="3175">
                          <a:noFill/>
                        </a:ln>
                      </p166:spPr>
                    </pslz:zmPr>
                  </pslz:sldZmObj>
                </pslz:sldZm>
              </a:graphicData>
            </a:graphic>
          </p:graphicFrame>
        </mc:Choice>
        <mc:Fallback xmlns="">
          <p:pic>
            <p:nvPicPr>
              <p:cNvPr id="2" name="Slide Zoom 1">
                <a:hlinkClick r:id="rId8" action="ppaction://hlinksldjump"/>
                <a:extLst>
                  <a:ext uri="{FF2B5EF4-FFF2-40B4-BE49-F238E27FC236}">
                    <a16:creationId xmlns:a16="http://schemas.microsoft.com/office/drawing/2014/main" id="{3C073D79-7CE9-7652-FA4B-87F9A73C9699}"/>
                  </a:ext>
                </a:extLst>
              </p:cNvPr>
              <p:cNvPicPr>
                <a:picLocks noGrp="1" noRot="1" noChangeAspect="1" noMove="1" noResize="1" noEditPoints="1" noAdjustHandles="1" noChangeArrowheads="1" noChangeShapeType="1"/>
              </p:cNvPicPr>
              <p:nvPr/>
            </p:nvPicPr>
            <p:blipFill>
              <a:blip r:embed="rId9"/>
              <a:stretch>
                <a:fillRect/>
              </a:stretch>
            </p:blipFill>
            <p:spPr>
              <a:xfrm>
                <a:off x="9249234" y="3597443"/>
                <a:ext cx="1008732" cy="1026608"/>
              </a:xfrm>
              <a:prstGeom prst="rect">
                <a:avLst/>
              </a:prstGeom>
              <a:ln w="3175">
                <a:noFill/>
              </a:ln>
            </p:spPr>
          </p:pic>
        </mc:Fallback>
      </mc:AlternateContent>
    </p:spTree>
    <p:extLst>
      <p:ext uri="{BB962C8B-B14F-4D97-AF65-F5344CB8AC3E}">
        <p14:creationId xmlns:p14="http://schemas.microsoft.com/office/powerpoint/2010/main" val="89876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FF151A21-6B69-08BE-704D-32401C623410}"/>
              </a:ext>
            </a:extLst>
          </p:cNvPr>
          <p:cNvSpPr/>
          <p:nvPr/>
        </p:nvSpPr>
        <p:spPr>
          <a:xfrm>
            <a:off x="-2357813" y="-274320"/>
            <a:ext cx="7905174" cy="7848600"/>
          </a:xfrm>
          <a:prstGeom prst="ellipse">
            <a:avLst/>
          </a:prstGeom>
          <a:blipFill>
            <a:blip r:embed="rId2"/>
            <a:srcRect/>
            <a:stretch>
              <a:fillRect l="-13359" r="-2820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D3C66A31-F8E3-20CE-9916-D3FC3E8C3547}"/>
              </a:ext>
            </a:extLst>
          </p:cNvPr>
          <p:cNvSpPr txBox="1"/>
          <p:nvPr/>
        </p:nvSpPr>
        <p:spPr>
          <a:xfrm>
            <a:off x="5684521" y="2096570"/>
            <a:ext cx="545053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Titillium Web" panose="00000500000000000000" pitchFamily="2" charset="0"/>
              </a:rPr>
              <a:t>Problem statement</a:t>
            </a:r>
            <a:endParaRPr kumimoji="0" lang="en-US" sz="3600" b="1" i="0" u="none" strike="noStrike" kern="1200" cap="none" spc="0" normalizeH="0" baseline="0" noProof="0" dirty="0">
              <a:ln>
                <a:noFill/>
              </a:ln>
              <a:effectLst/>
              <a:uLnTx/>
              <a:uFillTx/>
              <a:latin typeface="Titillium Web" panose="00000500000000000000" pitchFamily="2" charset="0"/>
              <a:cs typeface="Hadassah Friedlaender" panose="020F0502020204030204" pitchFamily="18" charset="-79"/>
            </a:endParaRPr>
          </a:p>
        </p:txBody>
      </p:sp>
      <p:sp>
        <p:nvSpPr>
          <p:cNvPr id="7" name="TextBox 6">
            <a:extLst>
              <a:ext uri="{FF2B5EF4-FFF2-40B4-BE49-F238E27FC236}">
                <a16:creationId xmlns:a16="http://schemas.microsoft.com/office/drawing/2014/main" id="{0AC05E31-8F4A-C509-EFCB-CF0FEB1772C8}"/>
              </a:ext>
            </a:extLst>
          </p:cNvPr>
          <p:cNvSpPr txBox="1"/>
          <p:nvPr/>
        </p:nvSpPr>
        <p:spPr>
          <a:xfrm>
            <a:off x="5684521" y="2956560"/>
            <a:ext cx="6234076" cy="369331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Titillium Web" panose="00000500000000000000" pitchFamily="2" charset="0"/>
              </a:rPr>
              <a:t>A driver is one of the “best sensors in the vehicle” and is primarily responsible for avoiding crashes. But still, a large proportion of crashes are attributed to driver errors. These errors included recognition, decision, performance, and nonperformance errors. These errors are predominantly due to misjudgments of the driver, poor directional control, inattention, sleeping, and fatigue.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1E90A4C0-F0AA-0944-1D06-A6FF97247575}"/>
                  </a:ext>
                </a:extLst>
              </p:cNvPr>
              <p:cNvGraphicFramePr>
                <a:graphicFrameLocks noChangeAspect="1"/>
              </p:cNvGraphicFramePr>
              <p:nvPr>
                <p:extLst>
                  <p:ext uri="{D42A27DB-BD31-4B8C-83A1-F6EECF244321}">
                    <p14:modId xmlns:p14="http://schemas.microsoft.com/office/powerpoint/2010/main" val="28115459"/>
                  </p:ext>
                </p:extLst>
              </p:nvPr>
            </p:nvGraphicFramePr>
            <p:xfrm>
              <a:off x="5193804" y="453949"/>
              <a:ext cx="1189703" cy="1206740"/>
            </p:xfrm>
            <a:graphic>
              <a:graphicData uri="http://schemas.microsoft.com/office/powerpoint/2016/slidezoom">
                <pslz:sldZm>
                  <pslz:sldZmObj sldId="356" cId="2071166924">
                    <pslz:zmPr id="{AC9BE7E3-64B1-4C5B-8661-8F383F0F4A87}" returnToParent="0" imageType="cover" transitionDur="1000">
                      <p166:blipFill xmlns:p166="http://schemas.microsoft.com/office/powerpoint/2016/6/main">
                        <a:blip r:embed="rId3"/>
                        <a:stretch>
                          <a:fillRect/>
                        </a:stretch>
                      </p166:blipFill>
                      <p166:spPr xmlns:p166="http://schemas.microsoft.com/office/powerpoint/2016/6/main">
                        <a:xfrm>
                          <a:off x="0" y="0"/>
                          <a:ext cx="1189703" cy="1206740"/>
                        </a:xfrm>
                        <a:prstGeom prst="rect">
                          <a:avLst/>
                        </a:prstGeom>
                        <a:ln w="3175">
                          <a:noFill/>
                        </a:ln>
                      </p166:spPr>
                    </pslz:zmPr>
                  </pslz:sldZmObj>
                </pslz:sldZm>
              </a:graphicData>
            </a:graphic>
          </p:graphicFrame>
        </mc:Choice>
        <mc:Fallback xmlns="">
          <p:pic>
            <p:nvPicPr>
              <p:cNvPr id="11" name="Slide Zoom 10">
                <a:hlinkClick r:id="rId4" action="ppaction://hlinksldjump"/>
                <a:extLst>
                  <a:ext uri="{FF2B5EF4-FFF2-40B4-BE49-F238E27FC236}">
                    <a16:creationId xmlns:a16="http://schemas.microsoft.com/office/drawing/2014/main" id="{1E90A4C0-F0AA-0944-1D06-A6FF97247575}"/>
                  </a:ext>
                </a:extLst>
              </p:cNvPr>
              <p:cNvPicPr>
                <a:picLocks noGrp="1" noRot="1" noChangeAspect="1" noMove="1" noResize="1" noEditPoints="1" noAdjustHandles="1" noChangeArrowheads="1" noChangeShapeType="1"/>
              </p:cNvPicPr>
              <p:nvPr/>
            </p:nvPicPr>
            <p:blipFill>
              <a:blip r:embed="rId5"/>
              <a:stretch>
                <a:fillRect/>
              </a:stretch>
            </p:blipFill>
            <p:spPr>
              <a:xfrm>
                <a:off x="5193804" y="453949"/>
                <a:ext cx="1189703" cy="1206740"/>
              </a:xfrm>
              <a:prstGeom prst="rect">
                <a:avLst/>
              </a:prstGeom>
              <a:ln w="3175">
                <a:noFill/>
              </a:ln>
            </p:spPr>
          </p:pic>
        </mc:Fallback>
      </mc:AlternateContent>
      <p:cxnSp>
        <p:nvCxnSpPr>
          <p:cNvPr id="4" name="Straight Connector 3">
            <a:extLst>
              <a:ext uri="{FF2B5EF4-FFF2-40B4-BE49-F238E27FC236}">
                <a16:creationId xmlns:a16="http://schemas.microsoft.com/office/drawing/2014/main" id="{90995C2A-182A-6AB7-7CBE-9EE5FFAAA806}"/>
              </a:ext>
            </a:extLst>
          </p:cNvPr>
          <p:cNvCxnSpPr>
            <a:cxnSpLocks/>
          </p:cNvCxnSpPr>
          <p:nvPr/>
        </p:nvCxnSpPr>
        <p:spPr>
          <a:xfrm>
            <a:off x="5788656" y="2819400"/>
            <a:ext cx="1489415" cy="0"/>
          </a:xfrm>
          <a:prstGeom prst="line">
            <a:avLst/>
          </a:prstGeom>
          <a:ln w="57150">
            <a:solidFill>
              <a:srgbClr val="00425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3777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ppt_x"/>
                                          </p:val>
                                        </p:tav>
                                        <p:tav tm="100000">
                                          <p:val>
                                            <p:strVal val="#ppt_x"/>
                                          </p:val>
                                        </p:tav>
                                      </p:tavLst>
                                    </p:anim>
                                    <p:anim calcmode="lin" valueType="num">
                                      <p:cBhvr additive="base">
                                        <p:cTn id="14"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4964545" y="1184187"/>
            <a:ext cx="8110838" cy="772461"/>
          </a:xfrm>
        </p:spPr>
        <p:txBody>
          <a:bodyPr/>
          <a:lstStyle/>
          <a:p>
            <a:r>
              <a:rPr lang="en-US" b="1" dirty="0">
                <a:solidFill>
                  <a:schemeClr val="accent1">
                    <a:lumMod val="50000"/>
                  </a:schemeClr>
                </a:solidFill>
                <a:latin typeface="Titillium Web" panose="00000500000000000000" pitchFamily="2" charset="0"/>
              </a:rPr>
              <a:t>Alert system</a:t>
            </a:r>
            <a:endParaRPr lang="en-EG" b="1" dirty="0">
              <a:solidFill>
                <a:schemeClr val="accent1">
                  <a:lumMod val="50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964545" y="2181226"/>
            <a:ext cx="6913130" cy="3319272"/>
          </a:xfrm>
        </p:spPr>
        <p:txBody>
          <a:bodyPr/>
          <a:lstStyle/>
          <a:p>
            <a:pPr algn="just"/>
            <a:r>
              <a:rPr lang="en-US" sz="3200" dirty="0">
                <a:solidFill>
                  <a:schemeClr val="accent1">
                    <a:lumMod val="50000"/>
                  </a:schemeClr>
                </a:solidFill>
                <a:latin typeface="Titillium Web" panose="00000500000000000000" pitchFamily="2" charset="0"/>
              </a:rPr>
              <a:t>From the measurements of the object’s position, we can make a threshold to alert the driver at danger. If the object is almost to crash the car, the car itself can make an action to the other direction to prevent the accident. </a:t>
            </a:r>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4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pic>
        <p:nvPicPr>
          <p:cNvPr id="8" name="Picture 7">
            <a:extLst>
              <a:ext uri="{FF2B5EF4-FFF2-40B4-BE49-F238E27FC236}">
                <a16:creationId xmlns:a16="http://schemas.microsoft.com/office/drawing/2014/main" id="{465EBEC3-26FC-4229-BB28-8E054AC2E5EA}"/>
              </a:ext>
            </a:extLst>
          </p:cNvPr>
          <p:cNvPicPr>
            <a:picLocks noChangeAspect="1"/>
          </p:cNvPicPr>
          <p:nvPr/>
        </p:nvPicPr>
        <p:blipFill>
          <a:blip r:embed="rId2"/>
          <a:stretch>
            <a:fillRect/>
          </a:stretch>
        </p:blipFill>
        <p:spPr>
          <a:xfrm>
            <a:off x="2013637" y="1847088"/>
            <a:ext cx="2314549" cy="2314549"/>
          </a:xfrm>
          <a:prstGeom prst="rect">
            <a:avLst/>
          </a:prstGeom>
        </p:spPr>
      </p:pic>
      <p:sp>
        <p:nvSpPr>
          <p:cNvPr id="2" name="Footer Placeholder 4">
            <a:extLst>
              <a:ext uri="{FF2B5EF4-FFF2-40B4-BE49-F238E27FC236}">
                <a16:creationId xmlns:a16="http://schemas.microsoft.com/office/drawing/2014/main" id="{86853342-4825-9991-D5D4-E93D8DBE46EB}"/>
              </a:ext>
            </a:extLst>
          </p:cNvPr>
          <p:cNvSpPr txBox="1">
            <a:spLocks/>
          </p:cNvSpPr>
          <p:nvPr/>
        </p:nvSpPr>
        <p:spPr>
          <a:xfrm rot="16200000">
            <a:off x="-742592" y="1027658"/>
            <a:ext cx="2802294"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rgbClr val="3C0419"/>
                </a:solidFill>
                <a:effectLst/>
                <a:uLnTx/>
                <a:uFillTx/>
                <a:latin typeface="Posterama" panose="020B0504020200020000" pitchFamily="34" charset="0"/>
                <a:ea typeface="+mn-ea"/>
                <a:cs typeface="+mn-cs"/>
              </a:rPr>
              <a:t>Blind spot detection</a:t>
            </a:r>
          </a:p>
        </p:txBody>
      </p:sp>
    </p:spTree>
    <p:extLst>
      <p:ext uri="{BB962C8B-B14F-4D97-AF65-F5344CB8AC3E}">
        <p14:creationId xmlns:p14="http://schemas.microsoft.com/office/powerpoint/2010/main" val="88416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40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4964545" y="1184187"/>
            <a:ext cx="8110838" cy="772461"/>
          </a:xfrm>
        </p:spPr>
        <p:txBody>
          <a:bodyPr/>
          <a:lstStyle/>
          <a:p>
            <a:r>
              <a:rPr lang="en-US" b="1">
                <a:solidFill>
                  <a:schemeClr val="accent1">
                    <a:lumMod val="50000"/>
                  </a:schemeClr>
                </a:solidFill>
                <a:latin typeface="Titillium Web" panose="00000500000000000000" pitchFamily="2" charset="0"/>
              </a:rPr>
              <a:t>Alert system</a:t>
            </a:r>
            <a:endParaRPr lang="en-EG" b="1">
              <a:solidFill>
                <a:schemeClr val="accent1">
                  <a:lumMod val="50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964545" y="2181226"/>
            <a:ext cx="6913130" cy="3319272"/>
          </a:xfrm>
        </p:spPr>
        <p:txBody>
          <a:bodyPr/>
          <a:lstStyle/>
          <a:p>
            <a:pPr algn="just"/>
            <a:r>
              <a:rPr lang="en-US" sz="3200">
                <a:solidFill>
                  <a:schemeClr val="accent1">
                    <a:lumMod val="50000"/>
                  </a:schemeClr>
                </a:solidFill>
                <a:latin typeface="Titillium Web" panose="00000500000000000000" pitchFamily="2" charset="0"/>
              </a:rPr>
              <a:t>From the measurements of the object’s position, we can make a threshold to alert the driver at danger. If the object is almost to crash the car, the car itself can make an action to the other direction to prevent the accident. </a:t>
            </a:r>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400" b="0" i="0" u="none" strike="noStrike" kern="1200" cap="all" spc="200" normalizeH="0" baseline="0" noProof="0">
              <a:ln>
                <a:noFill/>
              </a:ln>
              <a:solidFill>
                <a:srgbClr val="000000"/>
              </a:solidFill>
              <a:effectLst/>
              <a:uLnTx/>
              <a:uFillTx/>
              <a:latin typeface="Posterama" panose="020B0504020200020000" pitchFamily="34" charset="0"/>
              <a:ea typeface="+mn-ea"/>
              <a:cs typeface="+mn-cs"/>
            </a:endParaRPr>
          </a:p>
        </p:txBody>
      </p:sp>
      <p:pic>
        <p:nvPicPr>
          <p:cNvPr id="8" name="Picture 7">
            <a:extLst>
              <a:ext uri="{FF2B5EF4-FFF2-40B4-BE49-F238E27FC236}">
                <a16:creationId xmlns:a16="http://schemas.microsoft.com/office/drawing/2014/main" id="{465EBEC3-26FC-4229-BB28-8E054AC2E5EA}"/>
              </a:ext>
            </a:extLst>
          </p:cNvPr>
          <p:cNvPicPr>
            <a:picLocks noChangeAspect="1"/>
          </p:cNvPicPr>
          <p:nvPr/>
        </p:nvPicPr>
        <p:blipFill>
          <a:blip r:embed="rId2"/>
          <a:stretch>
            <a:fillRect/>
          </a:stretch>
        </p:blipFill>
        <p:spPr>
          <a:xfrm>
            <a:off x="2013637" y="1847088"/>
            <a:ext cx="2314549" cy="2314549"/>
          </a:xfrm>
          <a:prstGeom prst="rect">
            <a:avLst/>
          </a:prstGeom>
        </p:spPr>
      </p:pic>
      <p:sp>
        <p:nvSpPr>
          <p:cNvPr id="2" name="Footer Placeholder 4">
            <a:extLst>
              <a:ext uri="{FF2B5EF4-FFF2-40B4-BE49-F238E27FC236}">
                <a16:creationId xmlns:a16="http://schemas.microsoft.com/office/drawing/2014/main" id="{86853342-4825-9991-D5D4-E93D8DBE46EB}"/>
              </a:ext>
            </a:extLst>
          </p:cNvPr>
          <p:cNvSpPr txBox="1">
            <a:spLocks/>
          </p:cNvSpPr>
          <p:nvPr/>
        </p:nvSpPr>
        <p:spPr>
          <a:xfrm rot="16200000">
            <a:off x="-742592" y="1027658"/>
            <a:ext cx="2802294"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a:ln>
                  <a:noFill/>
                </a:ln>
                <a:solidFill>
                  <a:srgbClr val="3C0419"/>
                </a:solidFill>
                <a:effectLst/>
                <a:uLnTx/>
                <a:uFillTx/>
                <a:latin typeface="Posterama" panose="020B0504020200020000" pitchFamily="34" charset="0"/>
                <a:ea typeface="+mn-ea"/>
                <a:cs typeface="+mn-cs"/>
              </a:rPr>
              <a:t>Blind spot detection</a:t>
            </a:r>
          </a:p>
        </p:txBody>
      </p:sp>
    </p:spTree>
    <p:extLst>
      <p:ext uri="{BB962C8B-B14F-4D97-AF65-F5344CB8AC3E}">
        <p14:creationId xmlns:p14="http://schemas.microsoft.com/office/powerpoint/2010/main" val="884165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4B511-2962-2528-664A-5535C2F88E13}"/>
            </a:ext>
          </a:extLst>
        </p:cNvPr>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6337AB4D-0E2A-3166-FA1D-23DC13D83705}"/>
                  </a:ext>
                </a:extLst>
              </p:cNvPr>
              <p:cNvGraphicFramePr>
                <a:graphicFrameLocks noChangeAspect="1"/>
              </p:cNvGraphicFramePr>
              <p:nvPr/>
            </p:nvGraphicFramePr>
            <p:xfrm>
              <a:off x="5533473" y="6214638"/>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2"/>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12" name="Slide Zoom 11">
                <a:hlinkClick r:id="rId3" action="ppaction://hlinksldjump"/>
                <a:extLst>
                  <a:ext uri="{FF2B5EF4-FFF2-40B4-BE49-F238E27FC236}">
                    <a16:creationId xmlns:a16="http://schemas.microsoft.com/office/drawing/2014/main" id="{6337AB4D-0E2A-3166-FA1D-23DC13D83705}"/>
                  </a:ext>
                </a:extLst>
              </p:cNvPr>
              <p:cNvPicPr>
                <a:picLocks noGrp="1" noRot="1" noChangeAspect="1" noMove="1" noResize="1" noEditPoints="1" noAdjustHandles="1" noChangeArrowheads="1" noChangeShapeType="1"/>
              </p:cNvPicPr>
              <p:nvPr/>
            </p:nvPicPr>
            <p:blipFill>
              <a:blip r:embed="rId4"/>
              <a:stretch>
                <a:fillRect/>
              </a:stretch>
            </p:blipFill>
            <p:spPr>
              <a:xfrm>
                <a:off x="5533473" y="6214638"/>
                <a:ext cx="1125050" cy="1158550"/>
              </a:xfrm>
              <a:prstGeom prst="rect">
                <a:avLst/>
              </a:prstGeom>
              <a:ln w="3175">
                <a:noFill/>
              </a:ln>
            </p:spPr>
          </p:pic>
        </mc:Fallback>
      </mc:AlternateContent>
      <p:sp>
        <p:nvSpPr>
          <p:cNvPr id="14" name="Rectangle: Rounded Corners 13">
            <a:extLst>
              <a:ext uri="{FF2B5EF4-FFF2-40B4-BE49-F238E27FC236}">
                <a16:creationId xmlns:a16="http://schemas.microsoft.com/office/drawing/2014/main" id="{656EF488-5658-19E9-7F79-44752108AF0B}"/>
              </a:ext>
            </a:extLst>
          </p:cNvPr>
          <p:cNvSpPr/>
          <p:nvPr/>
        </p:nvSpPr>
        <p:spPr>
          <a:xfrm>
            <a:off x="4582884" y="420488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17" name="Rectangle: Rounded Corners 16">
            <a:extLst>
              <a:ext uri="{FF2B5EF4-FFF2-40B4-BE49-F238E27FC236}">
                <a16:creationId xmlns:a16="http://schemas.microsoft.com/office/drawing/2014/main" id="{646C5AAD-6EDF-BF70-378F-7A3FF87ADE42}"/>
              </a:ext>
            </a:extLst>
          </p:cNvPr>
          <p:cNvSpPr/>
          <p:nvPr/>
        </p:nvSpPr>
        <p:spPr>
          <a:xfrm>
            <a:off x="8243281" y="106810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tillium Web" panose="00000500000000000000" pitchFamily="2" charset="0"/>
              </a:rPr>
              <a:t>Alert System</a:t>
            </a:r>
          </a:p>
        </p:txBody>
      </p:sp>
      <p:sp>
        <p:nvSpPr>
          <p:cNvPr id="13" name="Rectangle: Rounded Corners 12">
            <a:extLst>
              <a:ext uri="{FF2B5EF4-FFF2-40B4-BE49-F238E27FC236}">
                <a16:creationId xmlns:a16="http://schemas.microsoft.com/office/drawing/2014/main" id="{6F565A1D-2CAA-EFC6-6C87-EFA6966A4955}"/>
              </a:ext>
            </a:extLst>
          </p:cNvPr>
          <p:cNvSpPr/>
          <p:nvPr/>
        </p:nvSpPr>
        <p:spPr>
          <a:xfrm>
            <a:off x="922490" y="421743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06213D41-F610-7E21-A705-21B8DD622F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55A58B1E-AD2E-091C-2F76-8E05A407903C}"/>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D29764C8-44D2-A70F-D21F-47489D2666D6}"/>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BAE4929B-DF30-03D6-00D4-CCCD4AF40B62}"/>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54ADD382-7860-4F10-0B3E-CCA23CE0EBED}"/>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BE594EF9-96F4-87D0-6A9F-CD19A09A06C3}"/>
                  </a:ext>
                </a:extLst>
              </p:cNvPr>
              <p:cNvGraphicFramePr>
                <a:graphicFrameLocks noChangeAspect="1"/>
              </p:cNvGraphicFramePr>
              <p:nvPr>
                <p:extLst>
                  <p:ext uri="{D42A27DB-BD31-4B8C-83A1-F6EECF244321}">
                    <p14:modId xmlns:p14="http://schemas.microsoft.com/office/powerpoint/2010/main" val="4174834565"/>
                  </p:ext>
                </p:extLst>
              </p:nvPr>
            </p:nvGraphicFramePr>
            <p:xfrm>
              <a:off x="9249234" y="3569659"/>
              <a:ext cx="1008732" cy="1026608"/>
            </p:xfrm>
            <a:graphic>
              <a:graphicData uri="http://schemas.microsoft.com/office/powerpoint/2016/slidezoom">
                <pslz:sldZm>
                  <pslz:sldZmObj sldId="354" cId="884165490">
                    <pslz:zmPr id="{47BDB6A3-C999-4873-92C8-03E9BAABDA36}" returnToParent="0" imageType="cover" transitionDur="1000">
                      <p166:blipFill xmlns:p166="http://schemas.microsoft.com/office/powerpoint/2016/6/main">
                        <a:blip r:embed="rId7"/>
                        <a:stretch>
                          <a:fillRect/>
                        </a:stretch>
                      </p166:blipFill>
                      <p166:spPr xmlns:p166="http://schemas.microsoft.com/office/powerpoint/2016/6/main">
                        <a:xfrm>
                          <a:off x="0" y="0"/>
                          <a:ext cx="1008732" cy="1026608"/>
                        </a:xfrm>
                        <a:prstGeom prst="rect">
                          <a:avLst/>
                        </a:prstGeom>
                        <a:ln w="3175">
                          <a:noFill/>
                        </a:ln>
                      </p166:spPr>
                    </pslz:zmPr>
                  </pslz:sldZmObj>
                </pslz:sldZm>
              </a:graphicData>
            </a:graphic>
          </p:graphicFrame>
        </mc:Choice>
        <mc:Fallback xmlns="">
          <p:pic>
            <p:nvPicPr>
              <p:cNvPr id="2" name="Slide Zoom 1">
                <a:hlinkClick r:id="rId8" action="ppaction://hlinksldjump"/>
                <a:extLst>
                  <a:ext uri="{FF2B5EF4-FFF2-40B4-BE49-F238E27FC236}">
                    <a16:creationId xmlns:a16="http://schemas.microsoft.com/office/drawing/2014/main" id="{BE594EF9-96F4-87D0-6A9F-CD19A09A06C3}"/>
                  </a:ext>
                </a:extLst>
              </p:cNvPr>
              <p:cNvPicPr>
                <a:picLocks noGrp="1" noRot="1" noChangeAspect="1" noMove="1" noResize="1" noEditPoints="1" noAdjustHandles="1" noChangeArrowheads="1" noChangeShapeType="1"/>
              </p:cNvPicPr>
              <p:nvPr/>
            </p:nvPicPr>
            <p:blipFill>
              <a:blip r:embed="rId9"/>
              <a:stretch>
                <a:fillRect/>
              </a:stretch>
            </p:blipFill>
            <p:spPr>
              <a:xfrm>
                <a:off x="9249234" y="3569659"/>
                <a:ext cx="1008732" cy="1026608"/>
              </a:xfrm>
              <a:prstGeom prst="rect">
                <a:avLst/>
              </a:prstGeom>
              <a:ln w="3175">
                <a:noFill/>
              </a:ln>
            </p:spPr>
          </p:pic>
        </mc:Fallback>
      </mc:AlternateContent>
    </p:spTree>
    <p:extLst>
      <p:ext uri="{BB962C8B-B14F-4D97-AF65-F5344CB8AC3E}">
        <p14:creationId xmlns:p14="http://schemas.microsoft.com/office/powerpoint/2010/main" val="25977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6D8CC-28CD-72AE-415C-5A0E81C9ABBC}"/>
            </a:ext>
          </a:extLst>
        </p:cNvPr>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97940AEA-7EA6-1318-53B7-FA6B250CCBE8}"/>
                  </a:ext>
                </a:extLst>
              </p:cNvPr>
              <p:cNvGraphicFramePr>
                <a:graphicFrameLocks noChangeAspect="1"/>
              </p:cNvGraphicFramePr>
              <p:nvPr>
                <p:extLst>
                  <p:ext uri="{D42A27DB-BD31-4B8C-83A1-F6EECF244321}">
                    <p14:modId xmlns:p14="http://schemas.microsoft.com/office/powerpoint/2010/main" val="2889510639"/>
                  </p:ext>
                </p:extLst>
              </p:nvPr>
            </p:nvGraphicFramePr>
            <p:xfrm>
              <a:off x="9249234" y="6706438"/>
              <a:ext cx="1008732" cy="1026608"/>
            </p:xfrm>
            <a:graphic>
              <a:graphicData uri="http://schemas.microsoft.com/office/powerpoint/2016/slidezoom">
                <pslz:sldZm>
                  <pslz:sldZmObj sldId="354" cId="884165490">
                    <pslz:zmPr id="{47BDB6A3-C999-4873-92C8-03E9BAABDA36}" returnToParent="0" imageType="cover" transitionDur="1000">
                      <p166:blipFill xmlns:p166="http://schemas.microsoft.com/office/powerpoint/2016/6/main">
                        <a:blip r:embed="rId2"/>
                        <a:stretch>
                          <a:fillRect/>
                        </a:stretch>
                      </p166:blipFill>
                      <p166:spPr xmlns:p166="http://schemas.microsoft.com/office/powerpoint/2016/6/main">
                        <a:xfrm>
                          <a:off x="0" y="0"/>
                          <a:ext cx="1008732" cy="1026608"/>
                        </a:xfrm>
                        <a:prstGeom prst="rect">
                          <a:avLst/>
                        </a:prstGeom>
                        <a:ln w="3175">
                          <a:noFill/>
                        </a:ln>
                      </p166:spPr>
                    </pslz:zmPr>
                  </pslz:sldZmObj>
                </pslz:sldZm>
              </a:graphicData>
            </a:graphic>
          </p:graphicFrame>
        </mc:Choice>
        <mc:Fallback xmlns="">
          <p:pic>
            <p:nvPicPr>
              <p:cNvPr id="2" name="Slide Zoom 1">
                <a:hlinkClick r:id="rId3" action="ppaction://hlinksldjump"/>
                <a:extLst>
                  <a:ext uri="{FF2B5EF4-FFF2-40B4-BE49-F238E27FC236}">
                    <a16:creationId xmlns:a16="http://schemas.microsoft.com/office/drawing/2014/main" id="{97940AEA-7EA6-1318-53B7-FA6B250CCBE8}"/>
                  </a:ext>
                </a:extLst>
              </p:cNvPr>
              <p:cNvPicPr>
                <a:picLocks noGrp="1" noRot="1" noChangeAspect="1" noMove="1" noResize="1" noEditPoints="1" noAdjustHandles="1" noChangeArrowheads="1" noChangeShapeType="1"/>
              </p:cNvPicPr>
              <p:nvPr/>
            </p:nvPicPr>
            <p:blipFill>
              <a:blip r:embed="rId4"/>
              <a:stretch>
                <a:fillRect/>
              </a:stretch>
            </p:blipFill>
            <p:spPr>
              <a:xfrm>
                <a:off x="9249234" y="6706438"/>
                <a:ext cx="1008732" cy="102660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FFB7ABB9-8946-D394-1BE4-C434FAA22574}"/>
                  </a:ext>
                </a:extLst>
              </p:cNvPr>
              <p:cNvGraphicFramePr>
                <a:graphicFrameLocks noChangeAspect="1"/>
              </p:cNvGraphicFramePr>
              <p:nvPr/>
            </p:nvGraphicFramePr>
            <p:xfrm>
              <a:off x="5533473" y="6214638"/>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5"/>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12" name="Slide Zoom 11">
                <a:hlinkClick r:id="rId6" action="ppaction://hlinksldjump"/>
                <a:extLst>
                  <a:ext uri="{FF2B5EF4-FFF2-40B4-BE49-F238E27FC236}">
                    <a16:creationId xmlns:a16="http://schemas.microsoft.com/office/drawing/2014/main" id="{FFB7ABB9-8946-D394-1BE4-C434FAA22574}"/>
                  </a:ext>
                </a:extLst>
              </p:cNvPr>
              <p:cNvPicPr>
                <a:picLocks noGrp="1" noRot="1" noChangeAspect="1" noMove="1" noResize="1" noEditPoints="1" noAdjustHandles="1" noChangeArrowheads="1" noChangeShapeType="1"/>
              </p:cNvPicPr>
              <p:nvPr/>
            </p:nvPicPr>
            <p:blipFill>
              <a:blip r:embed="rId7"/>
              <a:stretch>
                <a:fillRect/>
              </a:stretch>
            </p:blipFill>
            <p:spPr>
              <a:xfrm>
                <a:off x="5533473" y="6214638"/>
                <a:ext cx="1125050" cy="1158550"/>
              </a:xfrm>
              <a:prstGeom prst="rect">
                <a:avLst/>
              </a:prstGeom>
              <a:ln w="3175">
                <a:noFill/>
              </a:ln>
            </p:spPr>
          </p:pic>
        </mc:Fallback>
      </mc:AlternateContent>
      <p:sp>
        <p:nvSpPr>
          <p:cNvPr id="14" name="Rectangle: Rounded Corners 13">
            <a:extLst>
              <a:ext uri="{FF2B5EF4-FFF2-40B4-BE49-F238E27FC236}">
                <a16:creationId xmlns:a16="http://schemas.microsoft.com/office/drawing/2014/main" id="{96F4A252-7423-4890-7486-BFBAB42DF0A3}"/>
              </a:ext>
            </a:extLst>
          </p:cNvPr>
          <p:cNvSpPr/>
          <p:nvPr/>
        </p:nvSpPr>
        <p:spPr>
          <a:xfrm>
            <a:off x="4582884" y="420488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17" name="Rectangle: Rounded Corners 16">
            <a:extLst>
              <a:ext uri="{FF2B5EF4-FFF2-40B4-BE49-F238E27FC236}">
                <a16:creationId xmlns:a16="http://schemas.microsoft.com/office/drawing/2014/main" id="{B1C38729-7BC0-5FBE-15F2-CA1358F8F988}"/>
              </a:ext>
            </a:extLst>
          </p:cNvPr>
          <p:cNvSpPr/>
          <p:nvPr/>
        </p:nvSpPr>
        <p:spPr>
          <a:xfrm>
            <a:off x="8243281" y="420488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Alert System</a:t>
            </a:r>
          </a:p>
        </p:txBody>
      </p:sp>
      <p:sp>
        <p:nvSpPr>
          <p:cNvPr id="13" name="Rectangle: Rounded Corners 12">
            <a:extLst>
              <a:ext uri="{FF2B5EF4-FFF2-40B4-BE49-F238E27FC236}">
                <a16:creationId xmlns:a16="http://schemas.microsoft.com/office/drawing/2014/main" id="{085C314A-C29B-5C61-C721-FF3C12EBF788}"/>
              </a:ext>
            </a:extLst>
          </p:cNvPr>
          <p:cNvSpPr/>
          <p:nvPr/>
        </p:nvSpPr>
        <p:spPr>
          <a:xfrm>
            <a:off x="922490" y="421743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57564A10-82A1-4FF1-DE70-A7E9A8EA09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9C0E5D6B-F883-DF0B-2561-4048CB8AA9B9}"/>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922378BE-C1E8-25F6-6880-2AA964D7455D}"/>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85FA9960-64A1-DAE6-7B81-1CD073728F49}"/>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56194FE8-0504-B772-4360-35540ABB0004}"/>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p:spTree>
    <p:extLst>
      <p:ext uri="{BB962C8B-B14F-4D97-AF65-F5344CB8AC3E}">
        <p14:creationId xmlns:p14="http://schemas.microsoft.com/office/powerpoint/2010/main" val="247786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F2DB2AD-D823-2C4B-A5AA-0B24476F99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76CB1-0E16-DFED-3069-0C9E6312C14B}"/>
              </a:ext>
            </a:extLst>
          </p:cNvPr>
          <p:cNvSpPr>
            <a:spLocks noGrp="1"/>
          </p:cNvSpPr>
          <p:nvPr>
            <p:ph type="title"/>
          </p:nvPr>
        </p:nvSpPr>
        <p:spPr>
          <a:xfrm>
            <a:off x="743014" y="267818"/>
            <a:ext cx="10888724" cy="772461"/>
          </a:xfrm>
        </p:spPr>
        <p:txBody>
          <a:bodyPr/>
          <a:lstStyle/>
          <a:p>
            <a:r>
              <a:rPr lang="en-US" sz="3600" b="1" cap="none" dirty="0">
                <a:solidFill>
                  <a:schemeClr val="accent1">
                    <a:lumMod val="50000"/>
                  </a:schemeClr>
                </a:solidFill>
                <a:latin typeface="Titillium Web" panose="00000500000000000000" pitchFamily="2" charset="0"/>
              </a:rPr>
              <a:t>Blind Spot Detection- System Block Diagram </a:t>
            </a:r>
            <a:endParaRPr lang="en-EG" sz="3600" b="1" cap="none" dirty="0">
              <a:solidFill>
                <a:schemeClr val="accent1">
                  <a:lumMod val="50000"/>
                </a:schemeClr>
              </a:solidFill>
              <a:latin typeface="Titillium Web" panose="00000500000000000000" pitchFamily="2" charset="0"/>
            </a:endParaRPr>
          </a:p>
        </p:txBody>
      </p:sp>
      <p:sp>
        <p:nvSpPr>
          <p:cNvPr id="18" name="Slide Number Placeholder 3">
            <a:extLst>
              <a:ext uri="{FF2B5EF4-FFF2-40B4-BE49-F238E27FC236}">
                <a16:creationId xmlns:a16="http://schemas.microsoft.com/office/drawing/2014/main" id="{5C93142C-D4E1-FD8B-3339-CC1634E4C44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sp>
        <p:nvSpPr>
          <p:cNvPr id="2" name="Footer Placeholder 4">
            <a:extLst>
              <a:ext uri="{FF2B5EF4-FFF2-40B4-BE49-F238E27FC236}">
                <a16:creationId xmlns:a16="http://schemas.microsoft.com/office/drawing/2014/main" id="{2A1232FF-6089-5F21-AC65-5AF733113B61}"/>
              </a:ext>
            </a:extLst>
          </p:cNvPr>
          <p:cNvSpPr txBox="1">
            <a:spLocks/>
          </p:cNvSpPr>
          <p:nvPr/>
        </p:nvSpPr>
        <p:spPr>
          <a:xfrm rot="16200000">
            <a:off x="-823994" y="1512435"/>
            <a:ext cx="2802294"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000000"/>
                </a:solidFill>
                <a:effectLst/>
                <a:uLnTx/>
                <a:uFillTx/>
                <a:latin typeface="Posterama" panose="020B0504020200020000" pitchFamily="34" charset="0"/>
                <a:ea typeface="+mn-ea"/>
                <a:cs typeface="+mn-cs"/>
              </a:rPr>
              <a:t>Blind spot detection system</a:t>
            </a:r>
          </a:p>
        </p:txBody>
      </p:sp>
      <p:sp>
        <p:nvSpPr>
          <p:cNvPr id="4" name="Rectangle 3">
            <a:extLst>
              <a:ext uri="{FF2B5EF4-FFF2-40B4-BE49-F238E27FC236}">
                <a16:creationId xmlns:a16="http://schemas.microsoft.com/office/drawing/2014/main" id="{3121BD99-1285-6766-9531-815EEF2FAE22}"/>
              </a:ext>
            </a:extLst>
          </p:cNvPr>
          <p:cNvSpPr/>
          <p:nvPr/>
        </p:nvSpPr>
        <p:spPr>
          <a:xfrm>
            <a:off x="662824" y="3301211"/>
            <a:ext cx="1875098" cy="891715"/>
          </a:xfrm>
          <a:prstGeom prst="rect">
            <a:avLst/>
          </a:prstGeom>
          <a:solidFill>
            <a:srgbClr val="E35757"/>
          </a:solidFill>
          <a:effectLst>
            <a:reflection blurRad="6350" stA="50000" endA="295" endPos="92000" dist="101600" dir="5400000" sy="-100000" algn="bl" rotWithShape="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Ultrasonic Sensor</a:t>
            </a:r>
          </a:p>
        </p:txBody>
      </p:sp>
      <p:sp>
        <p:nvSpPr>
          <p:cNvPr id="7" name="Rectangle 6">
            <a:extLst>
              <a:ext uri="{FF2B5EF4-FFF2-40B4-BE49-F238E27FC236}">
                <a16:creationId xmlns:a16="http://schemas.microsoft.com/office/drawing/2014/main" id="{8FAE89E0-1DD7-694A-7432-52EBC90112CC}"/>
              </a:ext>
            </a:extLst>
          </p:cNvPr>
          <p:cNvSpPr/>
          <p:nvPr/>
        </p:nvSpPr>
        <p:spPr>
          <a:xfrm>
            <a:off x="6984313" y="3301211"/>
            <a:ext cx="1932761" cy="891715"/>
          </a:xfrm>
          <a:prstGeom prst="rect">
            <a:avLst/>
          </a:prstGeom>
          <a:solidFill>
            <a:srgbClr val="FFC000"/>
          </a:solidFill>
          <a:effectLst>
            <a:reflection blurRad="6350" stA="50000" endA="295" endPos="92000" dist="101600" dir="5400000" sy="-100000" algn="bl" rotWithShape="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Alert System</a:t>
            </a:r>
          </a:p>
        </p:txBody>
      </p:sp>
      <p:sp>
        <p:nvSpPr>
          <p:cNvPr id="9" name="Rectangle 8">
            <a:extLst>
              <a:ext uri="{FF2B5EF4-FFF2-40B4-BE49-F238E27FC236}">
                <a16:creationId xmlns:a16="http://schemas.microsoft.com/office/drawing/2014/main" id="{EEB1C5FC-98B6-597B-8CE6-031258386960}"/>
              </a:ext>
            </a:extLst>
          </p:cNvPr>
          <p:cNvSpPr/>
          <p:nvPr/>
        </p:nvSpPr>
        <p:spPr>
          <a:xfrm>
            <a:off x="9311545" y="3301212"/>
            <a:ext cx="2217631" cy="891715"/>
          </a:xfrm>
          <a:prstGeom prst="rect">
            <a:avLst/>
          </a:prstGeom>
          <a:solidFill>
            <a:schemeClr val="tx2">
              <a:lumMod val="90000"/>
            </a:schemeClr>
          </a:solidFill>
          <a:effectLst>
            <a:reflection blurRad="6350" stA="50000" endA="295" endPos="92000" dist="101600" dir="5400000" sy="-100000" algn="bl" rotWithShape="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Make Action</a:t>
            </a:r>
          </a:p>
        </p:txBody>
      </p:sp>
      <p:cxnSp>
        <p:nvCxnSpPr>
          <p:cNvPr id="19" name="Straight Arrow Connector 18">
            <a:extLst>
              <a:ext uri="{FF2B5EF4-FFF2-40B4-BE49-F238E27FC236}">
                <a16:creationId xmlns:a16="http://schemas.microsoft.com/office/drawing/2014/main" id="{24B18EF6-735B-13ED-773E-B92C8FE26656}"/>
              </a:ext>
            </a:extLst>
          </p:cNvPr>
          <p:cNvCxnSpPr>
            <a:stCxn id="4" idx="3"/>
            <a:endCxn id="5" idx="1"/>
          </p:cNvCxnSpPr>
          <p:nvPr/>
        </p:nvCxnSpPr>
        <p:spPr>
          <a:xfrm>
            <a:off x="2537922" y="3747069"/>
            <a:ext cx="545257" cy="2"/>
          </a:xfrm>
          <a:prstGeom prst="straightConnector1">
            <a:avLst/>
          </a:prstGeom>
          <a:ln w="57150">
            <a:solidFill>
              <a:srgbClr val="002060"/>
            </a:solidFill>
            <a:tailEnd type="triangle"/>
          </a:ln>
          <a:effectLst>
            <a:reflection blurRad="6350" stA="50000" endA="295" endPos="92000" dist="101600" dir="5400000" sy="-100000" algn="bl" rotWithShape="0"/>
          </a:effectLst>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FEF4B51-887A-AC5E-6378-1427E1F6CE34}"/>
              </a:ext>
            </a:extLst>
          </p:cNvPr>
          <p:cNvGrpSpPr/>
          <p:nvPr/>
        </p:nvGrpSpPr>
        <p:grpSpPr>
          <a:xfrm>
            <a:off x="3013924" y="2650602"/>
            <a:ext cx="3709387" cy="1984654"/>
            <a:chOff x="3013924" y="2650602"/>
            <a:chExt cx="3709387" cy="1984654"/>
          </a:xfrm>
          <a:effectLst>
            <a:reflection blurRad="6350" stA="50000" endA="295" endPos="92000" dist="101600" dir="5400000" sy="-100000" algn="bl" rotWithShape="0"/>
          </a:effectLst>
        </p:grpSpPr>
        <p:grpSp>
          <p:nvGrpSpPr>
            <p:cNvPr id="14" name="Group 13">
              <a:extLst>
                <a:ext uri="{FF2B5EF4-FFF2-40B4-BE49-F238E27FC236}">
                  <a16:creationId xmlns:a16="http://schemas.microsoft.com/office/drawing/2014/main" id="{40EBA622-79D3-97A7-1615-5649449F1B3E}"/>
                </a:ext>
              </a:extLst>
            </p:cNvPr>
            <p:cNvGrpSpPr/>
            <p:nvPr/>
          </p:nvGrpSpPr>
          <p:grpSpPr>
            <a:xfrm>
              <a:off x="3013924" y="2650602"/>
              <a:ext cx="3709387" cy="1984654"/>
              <a:chOff x="2880455" y="2650602"/>
              <a:chExt cx="3709387" cy="1984654"/>
            </a:xfrm>
          </p:grpSpPr>
          <p:sp>
            <p:nvSpPr>
              <p:cNvPr id="10" name="Rectangle 9">
                <a:extLst>
                  <a:ext uri="{FF2B5EF4-FFF2-40B4-BE49-F238E27FC236}">
                    <a16:creationId xmlns:a16="http://schemas.microsoft.com/office/drawing/2014/main" id="{DE763CF3-6ABF-9E35-43F4-99A31FE4F4E3}"/>
                  </a:ext>
                </a:extLst>
              </p:cNvPr>
              <p:cNvSpPr/>
              <p:nvPr/>
            </p:nvSpPr>
            <p:spPr>
              <a:xfrm>
                <a:off x="2880455" y="2650602"/>
                <a:ext cx="3709387" cy="19846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p:txBody>
          </p:sp>
          <p:sp>
            <p:nvSpPr>
              <p:cNvPr id="5" name="Rectangle 4">
                <a:extLst>
                  <a:ext uri="{FF2B5EF4-FFF2-40B4-BE49-F238E27FC236}">
                    <a16:creationId xmlns:a16="http://schemas.microsoft.com/office/drawing/2014/main" id="{B3BD84E0-9E46-AC90-FEF6-C9EE397E4D3A}"/>
                  </a:ext>
                </a:extLst>
              </p:cNvPr>
              <p:cNvSpPr/>
              <p:nvPr/>
            </p:nvSpPr>
            <p:spPr>
              <a:xfrm>
                <a:off x="2949710" y="3301213"/>
                <a:ext cx="1643606" cy="891715"/>
              </a:xfrm>
              <a:prstGeom prst="rect">
                <a:avLst/>
              </a:prstGeom>
              <a:solidFill>
                <a:srgbClr val="176295"/>
              </a:solidFill>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Measure Distance</a:t>
                </a:r>
              </a:p>
            </p:txBody>
          </p:sp>
          <p:sp>
            <p:nvSpPr>
              <p:cNvPr id="6" name="Rectangle 5">
                <a:extLst>
                  <a:ext uri="{FF2B5EF4-FFF2-40B4-BE49-F238E27FC236}">
                    <a16:creationId xmlns:a16="http://schemas.microsoft.com/office/drawing/2014/main" id="{DAF5C7B6-D3E8-A884-D3C5-89345F76FFCA}"/>
                  </a:ext>
                </a:extLst>
              </p:cNvPr>
              <p:cNvSpPr/>
              <p:nvPr/>
            </p:nvSpPr>
            <p:spPr>
              <a:xfrm>
                <a:off x="4847843" y="3301212"/>
                <a:ext cx="1643606" cy="891715"/>
              </a:xfrm>
              <a:prstGeom prst="rect">
                <a:avLst/>
              </a:prstGeom>
              <a:solidFill>
                <a:srgbClr val="176295"/>
              </a:solidFill>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Decision Logic </a:t>
                </a:r>
              </a:p>
            </p:txBody>
          </p:sp>
          <p:sp>
            <p:nvSpPr>
              <p:cNvPr id="11" name="Rectangle 10">
                <a:extLst>
                  <a:ext uri="{FF2B5EF4-FFF2-40B4-BE49-F238E27FC236}">
                    <a16:creationId xmlns:a16="http://schemas.microsoft.com/office/drawing/2014/main" id="{3AFDD68D-4AD4-5FA5-15C6-B8653E7D4C69}"/>
                  </a:ext>
                </a:extLst>
              </p:cNvPr>
              <p:cNvSpPr/>
              <p:nvPr/>
            </p:nvSpPr>
            <p:spPr>
              <a:xfrm>
                <a:off x="2949709" y="2739350"/>
                <a:ext cx="1956315" cy="374239"/>
              </a:xfrm>
              <a:prstGeom prst="rect">
                <a:avLst/>
              </a:prstGeom>
              <a:solidFill>
                <a:srgbClr val="D1C6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Daytona Condensed Light"/>
                    <a:ea typeface="+mn-ea"/>
                    <a:cs typeface="+mn-cs"/>
                  </a:rPr>
                  <a:t>Node MCU ESP32</a:t>
                </a:r>
              </a:p>
            </p:txBody>
          </p:sp>
        </p:grpSp>
        <p:cxnSp>
          <p:nvCxnSpPr>
            <p:cNvPr id="21" name="Straight Arrow Connector 20">
              <a:extLst>
                <a:ext uri="{FF2B5EF4-FFF2-40B4-BE49-F238E27FC236}">
                  <a16:creationId xmlns:a16="http://schemas.microsoft.com/office/drawing/2014/main" id="{AAD7A110-F248-E0AE-E653-A44EBA9A8653}"/>
                </a:ext>
              </a:extLst>
            </p:cNvPr>
            <p:cNvCxnSpPr>
              <a:stCxn id="5" idx="3"/>
              <a:endCxn id="6" idx="1"/>
            </p:cNvCxnSpPr>
            <p:nvPr/>
          </p:nvCxnSpPr>
          <p:spPr>
            <a:xfrm flipV="1">
              <a:off x="4726785" y="3747070"/>
              <a:ext cx="254527" cy="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16314077-14DE-1B4E-61B7-6D7918014CD0}"/>
              </a:ext>
            </a:extLst>
          </p:cNvPr>
          <p:cNvCxnSpPr>
            <a:stCxn id="6" idx="3"/>
            <a:endCxn id="7" idx="1"/>
          </p:cNvCxnSpPr>
          <p:nvPr/>
        </p:nvCxnSpPr>
        <p:spPr>
          <a:xfrm flipV="1">
            <a:off x="6624918" y="3747069"/>
            <a:ext cx="359395" cy="1"/>
          </a:xfrm>
          <a:prstGeom prst="straightConnector1">
            <a:avLst/>
          </a:prstGeom>
          <a:ln w="57150">
            <a:solidFill>
              <a:srgbClr val="002060"/>
            </a:solidFill>
            <a:tailEnd type="triangle"/>
          </a:ln>
          <a:effectLst>
            <a:reflection blurRad="6350" stA="50000" endA="295" endPos="92000" dist="1016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838A8A-F58B-EB1C-28A1-AEE2219641AE}"/>
              </a:ext>
            </a:extLst>
          </p:cNvPr>
          <p:cNvCxnSpPr>
            <a:stCxn id="7" idx="3"/>
            <a:endCxn id="9" idx="1"/>
          </p:cNvCxnSpPr>
          <p:nvPr/>
        </p:nvCxnSpPr>
        <p:spPr>
          <a:xfrm>
            <a:off x="8917074" y="3747069"/>
            <a:ext cx="394471" cy="1"/>
          </a:xfrm>
          <a:prstGeom prst="straightConnector1">
            <a:avLst/>
          </a:prstGeom>
          <a:ln w="57150">
            <a:solidFill>
              <a:srgbClr val="002060"/>
            </a:solidFill>
            <a:tailEnd type="triangle"/>
          </a:ln>
          <a:effectLst>
            <a:reflection blurRad="6350" stA="50000" endA="295" endPos="92000" dist="1016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502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0-#ppt_w/2"/>
                                          </p:val>
                                        </p:tav>
                                        <p:tav tm="100000">
                                          <p:val>
                                            <p:strVal val="#ppt_x"/>
                                          </p:val>
                                        </p:tav>
                                      </p:tavLst>
                                    </p:anim>
                                    <p:anim calcmode="lin" valueType="num">
                                      <p:cBhvr additive="base">
                                        <p:cTn id="14"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250" fill="hold"/>
                                        <p:tgtEl>
                                          <p:spTgt spid="19"/>
                                        </p:tgtEl>
                                        <p:attrNameLst>
                                          <p:attrName>ppt_x</p:attrName>
                                        </p:attrNameLst>
                                      </p:cBhvr>
                                      <p:tavLst>
                                        <p:tav tm="0">
                                          <p:val>
                                            <p:strVal val="0-#ppt_w/2"/>
                                          </p:val>
                                        </p:tav>
                                        <p:tav tm="100000">
                                          <p:val>
                                            <p:strVal val="#ppt_x"/>
                                          </p:val>
                                        </p:tav>
                                      </p:tavLst>
                                    </p:anim>
                                    <p:anim calcmode="lin" valueType="num">
                                      <p:cBhvr additive="base">
                                        <p:cTn id="20" dur="2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250" fill="hold"/>
                                        <p:tgtEl>
                                          <p:spTgt spid="32"/>
                                        </p:tgtEl>
                                        <p:attrNameLst>
                                          <p:attrName>ppt_x</p:attrName>
                                        </p:attrNameLst>
                                      </p:cBhvr>
                                      <p:tavLst>
                                        <p:tav tm="0">
                                          <p:val>
                                            <p:strVal val="0-#ppt_w/2"/>
                                          </p:val>
                                        </p:tav>
                                        <p:tav tm="100000">
                                          <p:val>
                                            <p:strVal val="#ppt_x"/>
                                          </p:val>
                                        </p:tav>
                                      </p:tavLst>
                                    </p:anim>
                                    <p:anim calcmode="lin" valueType="num">
                                      <p:cBhvr additive="base">
                                        <p:cTn id="26" dur="25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50" fill="hold"/>
                                        <p:tgtEl>
                                          <p:spTgt spid="23"/>
                                        </p:tgtEl>
                                        <p:attrNameLst>
                                          <p:attrName>ppt_x</p:attrName>
                                        </p:attrNameLst>
                                      </p:cBhvr>
                                      <p:tavLst>
                                        <p:tav tm="0">
                                          <p:val>
                                            <p:strVal val="0-#ppt_w/2"/>
                                          </p:val>
                                        </p:tav>
                                        <p:tav tm="100000">
                                          <p:val>
                                            <p:strVal val="#ppt_x"/>
                                          </p:val>
                                        </p:tav>
                                      </p:tavLst>
                                    </p:anim>
                                    <p:anim calcmode="lin" valueType="num">
                                      <p:cBhvr additive="base">
                                        <p:cTn id="32" dur="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250" fill="hold"/>
                                        <p:tgtEl>
                                          <p:spTgt spid="7"/>
                                        </p:tgtEl>
                                        <p:attrNameLst>
                                          <p:attrName>ppt_x</p:attrName>
                                        </p:attrNameLst>
                                      </p:cBhvr>
                                      <p:tavLst>
                                        <p:tav tm="0">
                                          <p:val>
                                            <p:strVal val="0-#ppt_w/2"/>
                                          </p:val>
                                        </p:tav>
                                        <p:tav tm="100000">
                                          <p:val>
                                            <p:strVal val="#ppt_x"/>
                                          </p:val>
                                        </p:tav>
                                      </p:tavLst>
                                    </p:anim>
                                    <p:anim calcmode="lin" valueType="num">
                                      <p:cBhvr additive="base">
                                        <p:cTn id="3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250" fill="hold"/>
                                        <p:tgtEl>
                                          <p:spTgt spid="25"/>
                                        </p:tgtEl>
                                        <p:attrNameLst>
                                          <p:attrName>ppt_x</p:attrName>
                                        </p:attrNameLst>
                                      </p:cBhvr>
                                      <p:tavLst>
                                        <p:tav tm="0">
                                          <p:val>
                                            <p:strVal val="0-#ppt_w/2"/>
                                          </p:val>
                                        </p:tav>
                                        <p:tav tm="100000">
                                          <p:val>
                                            <p:strVal val="#ppt_x"/>
                                          </p:val>
                                        </p:tav>
                                      </p:tavLst>
                                    </p:anim>
                                    <p:anim calcmode="lin" valueType="num">
                                      <p:cBhvr additive="base">
                                        <p:cTn id="44" dur="2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250" fill="hold"/>
                                        <p:tgtEl>
                                          <p:spTgt spid="9"/>
                                        </p:tgtEl>
                                        <p:attrNameLst>
                                          <p:attrName>ppt_x</p:attrName>
                                        </p:attrNameLst>
                                      </p:cBhvr>
                                      <p:tavLst>
                                        <p:tav tm="0">
                                          <p:val>
                                            <p:strVal val="#ppt_x"/>
                                          </p:val>
                                        </p:tav>
                                        <p:tav tm="100000">
                                          <p:val>
                                            <p:strVal val="#ppt_x"/>
                                          </p:val>
                                        </p:tav>
                                      </p:tavLst>
                                    </p:anim>
                                    <p:anim calcmode="lin" valueType="num">
                                      <p:cBhvr additive="base">
                                        <p:cTn id="50"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7"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79F1FE-2A99-2EAE-194D-F5053582B4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69124F-F7B2-1DBB-437C-D54B9A173D19}"/>
              </a:ext>
            </a:extLst>
          </p:cNvPr>
          <p:cNvSpPr>
            <a:spLocks noGrp="1"/>
          </p:cNvSpPr>
          <p:nvPr>
            <p:ph type="title"/>
          </p:nvPr>
        </p:nvSpPr>
        <p:spPr>
          <a:xfrm>
            <a:off x="812186" y="250175"/>
            <a:ext cx="10567628" cy="772461"/>
          </a:xfrm>
        </p:spPr>
        <p:txBody>
          <a:bodyPr/>
          <a:lstStyle/>
          <a:p>
            <a:r>
              <a:rPr lang="en-US" sz="3600" b="1" cap="none" dirty="0">
                <a:solidFill>
                  <a:schemeClr val="accent1">
                    <a:lumMod val="50000"/>
                  </a:schemeClr>
                </a:solidFill>
                <a:latin typeface="Titillium Web" panose="00000500000000000000" pitchFamily="2" charset="0"/>
              </a:rPr>
              <a:t>Blind Spot Detection- System Block Diagram</a:t>
            </a:r>
            <a:endParaRPr lang="en-EG" sz="3600" dirty="0">
              <a:solidFill>
                <a:schemeClr val="accent1">
                  <a:lumMod val="50000"/>
                </a:schemeClr>
              </a:solidFill>
            </a:endParaRPr>
          </a:p>
        </p:txBody>
      </p:sp>
      <p:sp>
        <p:nvSpPr>
          <p:cNvPr id="18" name="Slide Number Placeholder 3">
            <a:extLst>
              <a:ext uri="{FF2B5EF4-FFF2-40B4-BE49-F238E27FC236}">
                <a16:creationId xmlns:a16="http://schemas.microsoft.com/office/drawing/2014/main" id="{99390B72-7557-F553-BD0C-2D54399B0CFD}"/>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sp>
        <p:nvSpPr>
          <p:cNvPr id="4" name="Footer Placeholder 4">
            <a:extLst>
              <a:ext uri="{FF2B5EF4-FFF2-40B4-BE49-F238E27FC236}">
                <a16:creationId xmlns:a16="http://schemas.microsoft.com/office/drawing/2014/main" id="{FBAE3109-0BA5-79E9-DCD3-B7F1D0911FFD}"/>
              </a:ext>
            </a:extLst>
          </p:cNvPr>
          <p:cNvSpPr>
            <a:spLocks noGrp="1"/>
          </p:cNvSpPr>
          <p:nvPr>
            <p:ph type="ftr" sz="quarter" idx="12"/>
          </p:nvPr>
        </p:nvSpPr>
        <p:spPr>
          <a:xfrm rot="16200000">
            <a:off x="-823994" y="1512435"/>
            <a:ext cx="2802294" cy="31305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000000"/>
                </a:solidFill>
                <a:effectLst/>
                <a:uLnTx/>
                <a:uFillTx/>
                <a:latin typeface="Posterama" panose="020B0504020200020000" pitchFamily="34" charset="0"/>
                <a:ea typeface="+mn-ea"/>
                <a:cs typeface="+mn-cs"/>
              </a:rPr>
              <a:t>Blind spot detection system</a:t>
            </a:r>
          </a:p>
        </p:txBody>
      </p:sp>
      <p:pic>
        <p:nvPicPr>
          <p:cNvPr id="7" name="Content Placeholder 6" descr="A circuit board with wires&#10;&#10;Description automatically generated">
            <a:extLst>
              <a:ext uri="{FF2B5EF4-FFF2-40B4-BE49-F238E27FC236}">
                <a16:creationId xmlns:a16="http://schemas.microsoft.com/office/drawing/2014/main" id="{D47ADB13-4514-3413-520C-A58EABF3ADA6}"/>
              </a:ext>
            </a:extLst>
          </p:cNvPr>
          <p:cNvPicPr>
            <a:picLocks noGrp="1" noChangeAspect="1"/>
          </p:cNvPicPr>
          <p:nvPr>
            <p:ph idx="1"/>
          </p:nvPr>
        </p:nvPicPr>
        <p:blipFill>
          <a:blip r:embed="rId2"/>
          <a:stretch>
            <a:fillRect/>
          </a:stretch>
        </p:blipFill>
        <p:spPr>
          <a:xfrm>
            <a:off x="2149626" y="808578"/>
            <a:ext cx="7137578" cy="5793706"/>
          </a:xfrm>
        </p:spPr>
      </p:pic>
      <p:cxnSp>
        <p:nvCxnSpPr>
          <p:cNvPr id="5" name="Straight Connector 4">
            <a:extLst>
              <a:ext uri="{FF2B5EF4-FFF2-40B4-BE49-F238E27FC236}">
                <a16:creationId xmlns:a16="http://schemas.microsoft.com/office/drawing/2014/main" id="{962A790F-1E08-5591-E8EC-8108B8E85C3A}"/>
              </a:ext>
            </a:extLst>
          </p:cNvPr>
          <p:cNvCxnSpPr>
            <a:cxnSpLocks/>
          </p:cNvCxnSpPr>
          <p:nvPr/>
        </p:nvCxnSpPr>
        <p:spPr>
          <a:xfrm>
            <a:off x="4152900" y="3070111"/>
            <a:ext cx="0" cy="25953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D5A540-03BF-E20C-E162-518563A171CE}"/>
              </a:ext>
            </a:extLst>
          </p:cNvPr>
          <p:cNvCxnSpPr>
            <a:cxnSpLocks/>
          </p:cNvCxnSpPr>
          <p:nvPr/>
        </p:nvCxnSpPr>
        <p:spPr>
          <a:xfrm>
            <a:off x="4126230" y="5665470"/>
            <a:ext cx="10172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74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a:xfrm>
            <a:off x="2004484" y="656880"/>
            <a:ext cx="8521275" cy="530352"/>
          </a:xfrm>
        </p:spPr>
        <p:txBody>
          <a:bodyPr/>
          <a:lstStyle/>
          <a:p>
            <a:r>
              <a:rPr lang="en-US" b="1" cap="none" dirty="0">
                <a:solidFill>
                  <a:schemeClr val="accent1">
                    <a:lumMod val="50000"/>
                  </a:schemeClr>
                </a:solidFill>
                <a:latin typeface="Titillium Web" panose="00000500000000000000" pitchFamily="2" charset="0"/>
              </a:rPr>
              <a:t>Blind Spot Detection System</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a:xfrm rot="16200000">
            <a:off x="-1029935" y="748125"/>
            <a:ext cx="3396445" cy="37681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all" spc="100" normalizeH="0" baseline="0" noProof="0" dirty="0">
                <a:ln>
                  <a:noFill/>
                </a:ln>
                <a:solidFill>
                  <a:srgbClr val="3C0419"/>
                </a:solidFill>
                <a:effectLst/>
                <a:uLnTx/>
                <a:uFillTx/>
                <a:latin typeface="Posterama" panose="020B0504020200020000" pitchFamily="34" charset="0"/>
                <a:ea typeface="+mn-ea"/>
                <a:cs typeface="+mn-cs"/>
              </a:rPr>
              <a:t>blind spot detection system</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a:xfrm>
            <a:off x="420624" y="6019800"/>
            <a:ext cx="569976" cy="28955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FFFFFF"/>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sz="1400" b="0" i="0" u="none" strike="noStrike" kern="1200" cap="all" spc="200" normalizeH="0" baseline="0" noProof="0" dirty="0">
              <a:ln>
                <a:noFill/>
              </a:ln>
              <a:solidFill>
                <a:srgbClr val="FFFFFF"/>
              </a:solidFill>
              <a:effectLst/>
              <a:uLnTx/>
              <a:uFillTx/>
              <a:latin typeface="Posterama" panose="020B0504020200020000" pitchFamily="34" charset="0"/>
              <a:ea typeface="+mn-ea"/>
              <a:cs typeface="+mn-cs"/>
            </a:endParaRPr>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a:xfrm>
            <a:off x="2060274" y="2132790"/>
            <a:ext cx="8071451" cy="3720858"/>
          </a:xfrm>
          <a:prstGeom prst="roundRect">
            <a:avLst>
              <a:gd name="adj" fmla="val 7138"/>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just"/>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p>
          <a:p>
            <a:pPr algn="just"/>
            <a:r>
              <a:rPr lang="en-US" sz="2400" dirty="0">
                <a:solidFill>
                  <a:schemeClr val="bg1"/>
                </a:solidFill>
                <a:latin typeface="Titillium Web" panose="00000500000000000000" pitchFamily="2" charset="0"/>
                <a:ea typeface="Yu Mincho" panose="02020400000000000000" pitchFamily="18" charset="-128"/>
                <a:cs typeface="Arial" panose="020B0604020202020204" pitchFamily="34" charset="0"/>
              </a:rPr>
              <a:t>	</a:t>
            </a:r>
            <a:r>
              <a:rPr lang="en-US" sz="2400" dirty="0">
                <a:solidFill>
                  <a:schemeClr val="bg1"/>
                </a:solidFill>
                <a:effectLst/>
                <a:latin typeface="Titillium Web" panose="00000500000000000000" pitchFamily="2" charset="0"/>
                <a:ea typeface="Yu Mincho" panose="02020400000000000000" pitchFamily="18" charset="-128"/>
                <a:cs typeface="Arial" panose="020B0604020202020204" pitchFamily="34" charset="0"/>
              </a:rPr>
              <a:t>The Blind Spot Detection System stands as a critical innovation in automotive safety, addressing a long-standing concern and significantly enhancing the driver's ability to navigate traffic safely. As technology continues to evolve, ongoing research and development in this field promises to further refine and expand the capabilities of Blind Spot Detection Systems, contributing to a safer and more secure driving environment for all road users.</a:t>
            </a:r>
          </a:p>
          <a:p>
            <a:pPr algn="just"/>
            <a:endParaRPr lang="en-US" sz="2000" spc="0" dirty="0">
              <a:ea typeface="+mn-lt"/>
              <a:cs typeface="+mn-lt"/>
            </a:endParaRPr>
          </a:p>
        </p:txBody>
      </p:sp>
    </p:spTree>
    <p:extLst>
      <p:ext uri="{BB962C8B-B14F-4D97-AF65-F5344CB8AC3E}">
        <p14:creationId xmlns:p14="http://schemas.microsoft.com/office/powerpoint/2010/main" val="409420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barn(inVertical)">
                                      <p:cBhvr>
                                        <p:cTn id="12" dur="25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25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arn(inVertical)">
                                      <p:cBhvr>
                                        <p:cTn id="22" dur="2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D82EEC-2C66-45E6-C5D1-6C0EDB193628}"/>
              </a:ext>
            </a:extLst>
          </p:cNvPr>
          <p:cNvSpPr/>
          <p:nvPr/>
        </p:nvSpPr>
        <p:spPr>
          <a:xfrm>
            <a:off x="345233" y="2006082"/>
            <a:ext cx="569167" cy="3937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849FCBEF-5614-3743-B80E-D2B42C43C00F}"/>
              </a:ext>
            </a:extLst>
          </p:cNvPr>
          <p:cNvSpPr/>
          <p:nvPr/>
        </p:nvSpPr>
        <p:spPr>
          <a:xfrm rot="10800000">
            <a:off x="-1757680" y="0"/>
            <a:ext cx="8984343" cy="5675086"/>
          </a:xfrm>
          <a:prstGeom prst="triangle">
            <a:avLst/>
          </a:prstGeom>
          <a:gradFill flip="none" rotWithShape="1">
            <a:gsLst>
              <a:gs pos="28000">
                <a:srgbClr val="384631"/>
              </a:gs>
              <a:gs pos="70000">
                <a:srgbClr val="AF883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8" name="Isosceles Triangle 7">
            <a:extLst>
              <a:ext uri="{FF2B5EF4-FFF2-40B4-BE49-F238E27FC236}">
                <a16:creationId xmlns:a16="http://schemas.microsoft.com/office/drawing/2014/main" id="{458789A6-E221-2137-1CE6-4C97C4B2BC8A}"/>
              </a:ext>
            </a:extLst>
          </p:cNvPr>
          <p:cNvSpPr/>
          <p:nvPr/>
        </p:nvSpPr>
        <p:spPr>
          <a:xfrm rot="10800000">
            <a:off x="-1757681" y="0"/>
            <a:ext cx="8984343" cy="4693920"/>
          </a:xfrm>
          <a:prstGeom prst="triangle">
            <a:avLst/>
          </a:prstGeom>
          <a:blipFill dpi="0" rotWithShape="0">
            <a:blip r:embed="rId2"/>
            <a:srcRect/>
            <a:stretch>
              <a:fillRect t="-3779" b="-377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ytona Condensed Light"/>
              <a:ea typeface="+mn-ea"/>
              <a:cs typeface="+mn-cs"/>
            </a:endParaRPr>
          </a:p>
        </p:txBody>
      </p:sp>
      <p:sp>
        <p:nvSpPr>
          <p:cNvPr id="15" name="TextBox 14">
            <a:extLst>
              <a:ext uri="{FF2B5EF4-FFF2-40B4-BE49-F238E27FC236}">
                <a16:creationId xmlns:a16="http://schemas.microsoft.com/office/drawing/2014/main" id="{303C77DD-7EC2-CC69-1E12-CEC97A48BA56}"/>
              </a:ext>
            </a:extLst>
          </p:cNvPr>
          <p:cNvSpPr txBox="1"/>
          <p:nvPr/>
        </p:nvSpPr>
        <p:spPr>
          <a:xfrm>
            <a:off x="4394381" y="2767280"/>
            <a:ext cx="75438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Lane Departure</a:t>
            </a:r>
          </a:p>
        </p:txBody>
      </p:sp>
      <p:sp>
        <p:nvSpPr>
          <p:cNvPr id="2" name="TextBox 1">
            <a:extLst>
              <a:ext uri="{FF2B5EF4-FFF2-40B4-BE49-F238E27FC236}">
                <a16:creationId xmlns:a16="http://schemas.microsoft.com/office/drawing/2014/main" id="{7C9B5D18-B650-4672-8AAE-0E8FA3F68355}"/>
              </a:ext>
            </a:extLst>
          </p:cNvPr>
          <p:cNvSpPr txBox="1"/>
          <p:nvPr/>
        </p:nvSpPr>
        <p:spPr>
          <a:xfrm>
            <a:off x="5458408" y="4467404"/>
            <a:ext cx="40028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Mahmoud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Abdelrahman Amr</a:t>
            </a:r>
          </a:p>
        </p:txBody>
      </p:sp>
    </p:spTree>
    <p:extLst>
      <p:ext uri="{BB962C8B-B14F-4D97-AF65-F5344CB8AC3E}">
        <p14:creationId xmlns:p14="http://schemas.microsoft.com/office/powerpoint/2010/main" val="195130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anim calcmode="lin" valueType="num">
                                      <p:cBhvr>
                                        <p:cTn id="13" dur="250" fill="hold"/>
                                        <p:tgtEl>
                                          <p:spTgt spid="15"/>
                                        </p:tgtEl>
                                        <p:attrNameLst>
                                          <p:attrName>ppt_x</p:attrName>
                                        </p:attrNameLst>
                                      </p:cBhvr>
                                      <p:tavLst>
                                        <p:tav tm="0">
                                          <p:val>
                                            <p:strVal val="#ppt_x"/>
                                          </p:val>
                                        </p:tav>
                                        <p:tav tm="100000">
                                          <p:val>
                                            <p:strVal val="#ppt_x"/>
                                          </p:val>
                                        </p:tav>
                                      </p:tavLst>
                                    </p:anim>
                                    <p:anim calcmode="lin" valueType="num">
                                      <p:cBhvr>
                                        <p:cTn id="14"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C647-D341-2FF5-BA2A-0456F549520B}"/>
              </a:ext>
            </a:extLst>
          </p:cNvPr>
          <p:cNvSpPr>
            <a:spLocks noGrp="1"/>
          </p:cNvSpPr>
          <p:nvPr>
            <p:ph type="ctrTitle"/>
          </p:nvPr>
        </p:nvSpPr>
        <p:spPr>
          <a:xfrm>
            <a:off x="6096000" y="449190"/>
            <a:ext cx="5486400" cy="3291840"/>
          </a:xfrm>
        </p:spPr>
        <p:txBody>
          <a:bodyPr/>
          <a:lstStyle/>
          <a:p>
            <a:r>
              <a:rPr lang="en-US" dirty="0">
                <a:solidFill>
                  <a:schemeClr val="tx2">
                    <a:lumMod val="50000"/>
                  </a:schemeClr>
                </a:solidFill>
                <a:latin typeface="Titillium Web" panose="00000500000000000000" pitchFamily="2" charset="0"/>
              </a:rPr>
              <a:t>Problem Statement</a:t>
            </a:r>
          </a:p>
        </p:txBody>
      </p:sp>
      <p:pic>
        <p:nvPicPr>
          <p:cNvPr id="6" name="Picture Placeholder 5">
            <a:extLst>
              <a:ext uri="{FF2B5EF4-FFF2-40B4-BE49-F238E27FC236}">
                <a16:creationId xmlns:a16="http://schemas.microsoft.com/office/drawing/2014/main" id="{864AB420-F78F-44B6-0499-EEA6816676C2}"/>
              </a:ext>
            </a:extLst>
          </p:cNvPr>
          <p:cNvPicPr>
            <a:picLocks noGrp="1" noChangeAspect="1"/>
          </p:cNvPicPr>
          <p:nvPr>
            <p:ph type="pic" sz="quarter" idx="12"/>
          </p:nvPr>
        </p:nvPicPr>
        <p:blipFill rotWithShape="1">
          <a:blip r:embed="rId2"/>
          <a:srcRect l="36857" t="-162" r="7029" b="162"/>
          <a:stretch/>
        </p:blipFill>
        <p:spPr>
          <a:xfrm>
            <a:off x="0" y="-11113"/>
            <a:ext cx="5791200" cy="6880226"/>
          </a:xfrm>
        </p:spPr>
      </p:pic>
      <p:sp>
        <p:nvSpPr>
          <p:cNvPr id="4" name="Text Placeholder 3">
            <a:extLst>
              <a:ext uri="{FF2B5EF4-FFF2-40B4-BE49-F238E27FC236}">
                <a16:creationId xmlns:a16="http://schemas.microsoft.com/office/drawing/2014/main" id="{EAF16725-E93D-80A9-57FE-48F35EFD07BF}"/>
              </a:ext>
            </a:extLst>
          </p:cNvPr>
          <p:cNvSpPr>
            <a:spLocks noGrp="1"/>
          </p:cNvSpPr>
          <p:nvPr>
            <p:ph type="body" sz="quarter" idx="11"/>
          </p:nvPr>
        </p:nvSpPr>
        <p:spPr>
          <a:xfrm>
            <a:off x="6096000" y="4156500"/>
            <a:ext cx="5892165" cy="1645920"/>
          </a:xfrm>
        </p:spPr>
        <p:txBody>
          <a:bodyPr/>
          <a:lstStyle/>
          <a:p>
            <a:pPr algn="just"/>
            <a:r>
              <a:rPr lang="en-US" sz="2800" b="0" i="0" dirty="0">
                <a:solidFill>
                  <a:schemeClr val="tx2">
                    <a:lumMod val="25000"/>
                  </a:schemeClr>
                </a:solidFill>
                <a:effectLst/>
                <a:latin typeface="Titillium Web" panose="00000500000000000000" pitchFamily="2" charset="0"/>
                <a:cs typeface="Times New Roman" panose="02020603050405020304" pitchFamily="18" charset="0"/>
              </a:rPr>
              <a:t>Crashes resulting from lane departures can be among the deadliest collisions. In 2015, nearly 13,000 people died in single-vehicle run-off-road, head-on, and sideswipe crashes where a passenger vehicle left the lane unintentionally.</a:t>
            </a:r>
            <a:endParaRPr lang="en-US" sz="2800" dirty="0">
              <a:solidFill>
                <a:schemeClr val="tx2">
                  <a:lumMod val="25000"/>
                </a:schemeClr>
              </a:solidFill>
              <a:latin typeface="Titillium Web" panose="00000500000000000000" pitchFamily="2"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5702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0-#ppt_w/2"/>
                                          </p:val>
                                        </p:tav>
                                        <p:tav tm="100000">
                                          <p:val>
                                            <p:strVal val="#ppt_x"/>
                                          </p:val>
                                        </p:tav>
                                      </p:tavLst>
                                    </p:anim>
                                    <p:anim calcmode="lin" valueType="num">
                                      <p:cBhvr additive="base">
                                        <p:cTn id="14"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85803-A41C-8EB6-ABCD-C50299D69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DEDAF-965E-976A-3D27-13FE906B19A0}"/>
              </a:ext>
            </a:extLst>
          </p:cNvPr>
          <p:cNvSpPr>
            <a:spLocks noGrp="1"/>
          </p:cNvSpPr>
          <p:nvPr>
            <p:ph type="ctrTitle"/>
          </p:nvPr>
        </p:nvSpPr>
        <p:spPr>
          <a:xfrm>
            <a:off x="6178112" y="430529"/>
            <a:ext cx="5486400" cy="3291840"/>
          </a:xfrm>
        </p:spPr>
        <p:txBody>
          <a:bodyPr/>
          <a:lstStyle/>
          <a:p>
            <a:r>
              <a:rPr lang="en-US" dirty="0">
                <a:solidFill>
                  <a:schemeClr val="tx2">
                    <a:lumMod val="50000"/>
                  </a:schemeClr>
                </a:solidFill>
                <a:latin typeface="Titillium Web" panose="00000500000000000000" pitchFamily="2" charset="0"/>
              </a:rPr>
              <a:t>Lane departure System</a:t>
            </a:r>
          </a:p>
        </p:txBody>
      </p:sp>
      <p:pic>
        <p:nvPicPr>
          <p:cNvPr id="6" name="Picture Placeholder 5">
            <a:extLst>
              <a:ext uri="{FF2B5EF4-FFF2-40B4-BE49-F238E27FC236}">
                <a16:creationId xmlns:a16="http://schemas.microsoft.com/office/drawing/2014/main" id="{7B82DE6B-02D6-7615-785A-0BD73DCA0DFA}"/>
              </a:ext>
            </a:extLst>
          </p:cNvPr>
          <p:cNvPicPr>
            <a:picLocks noGrp="1" noChangeAspect="1"/>
          </p:cNvPicPr>
          <p:nvPr>
            <p:ph type="pic" sz="quarter" idx="12"/>
          </p:nvPr>
        </p:nvPicPr>
        <p:blipFill rotWithShape="1">
          <a:blip r:embed="rId2"/>
          <a:srcRect l="36857" t="-162" r="7029" b="162"/>
          <a:stretch/>
        </p:blipFill>
        <p:spPr>
          <a:xfrm>
            <a:off x="0" y="-11113"/>
            <a:ext cx="5791200" cy="6880226"/>
          </a:xfrm>
        </p:spPr>
      </p:pic>
      <p:sp>
        <p:nvSpPr>
          <p:cNvPr id="4" name="Text Placeholder 3">
            <a:extLst>
              <a:ext uri="{FF2B5EF4-FFF2-40B4-BE49-F238E27FC236}">
                <a16:creationId xmlns:a16="http://schemas.microsoft.com/office/drawing/2014/main" id="{05FA21CA-5F80-9F03-68D6-3F3BE19A7E94}"/>
              </a:ext>
            </a:extLst>
          </p:cNvPr>
          <p:cNvSpPr>
            <a:spLocks noGrp="1"/>
          </p:cNvSpPr>
          <p:nvPr>
            <p:ph type="body" sz="quarter" idx="11"/>
          </p:nvPr>
        </p:nvSpPr>
        <p:spPr>
          <a:xfrm>
            <a:off x="6187441" y="4065682"/>
            <a:ext cx="5791200" cy="1695038"/>
          </a:xfrm>
        </p:spPr>
        <p:txBody>
          <a:bodyPr/>
          <a:lstStyle/>
          <a:p>
            <a:pPr algn="just"/>
            <a:r>
              <a:rPr lang="en-US" b="0" kern="0" spc="-16" dirty="0">
                <a:solidFill>
                  <a:schemeClr val="tx2">
                    <a:lumMod val="25000"/>
                  </a:schemeClr>
                </a:solidFill>
                <a:latin typeface="Titillium Web" panose="00000500000000000000" pitchFamily="2" charset="0"/>
                <a:ea typeface="Tahoma" panose="020B0604030504040204" pitchFamily="34" charset="0"/>
                <a:cs typeface="Times New Roman" panose="02020603050405020304" pitchFamily="18" charset="0"/>
              </a:rPr>
              <a:t>It's a critical safety feature that helps drivers stay within their lanes and avoid accidental lane departures. By using cameras and sensors, this advanced technology can detect if a vehicle is drifting out of its lane and provides timely alerts to the driver, reducing the risk of accidents and promoting safer driving.</a:t>
            </a:r>
            <a:endParaRPr lang="en-US" b="0" dirty="0">
              <a:solidFill>
                <a:schemeClr val="tx2">
                  <a:lumMod val="25000"/>
                </a:schemeClr>
              </a:solidFill>
              <a:latin typeface="Titillium Web" panose="00000500000000000000" pitchFamily="2"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7118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9E0D8404-5937-A5DA-B14E-E963627B9B26}"/>
              </a:ext>
            </a:extLst>
          </p:cNvPr>
          <p:cNvPicPr>
            <a:picLocks noGrp="1" noChangeAspect="1"/>
          </p:cNvPicPr>
          <p:nvPr>
            <p:ph type="pic" sz="quarter" idx="13"/>
          </p:nvPr>
        </p:nvPicPr>
        <p:blipFill>
          <a:blip r:embed="rId2">
            <a:alphaModFix amt="20000"/>
          </a:blip>
          <a:srcRect l="22729" r="22729"/>
          <a:stretch>
            <a:fillRect/>
          </a:stretch>
        </p:blipFill>
        <p:spPr>
          <a:xfrm>
            <a:off x="12700" y="0"/>
            <a:ext cx="6656388" cy="6858000"/>
          </a:xfrm>
        </p:spPr>
      </p:pic>
      <p:sp>
        <p:nvSpPr>
          <p:cNvPr id="3" name="Title 2">
            <a:extLst>
              <a:ext uri="{FF2B5EF4-FFF2-40B4-BE49-F238E27FC236}">
                <a16:creationId xmlns:a16="http://schemas.microsoft.com/office/drawing/2014/main" id="{C5ABE5E2-7BAB-EFD8-795E-040382B52A67}"/>
              </a:ext>
            </a:extLst>
          </p:cNvPr>
          <p:cNvSpPr>
            <a:spLocks noGrp="1"/>
          </p:cNvSpPr>
          <p:nvPr>
            <p:ph type="title"/>
          </p:nvPr>
        </p:nvSpPr>
        <p:spPr>
          <a:xfrm>
            <a:off x="1285748" y="771428"/>
            <a:ext cx="10149598" cy="530352"/>
          </a:xfrm>
        </p:spPr>
        <p:txBody>
          <a:bodyPr/>
          <a:lstStyle/>
          <a:p>
            <a:r>
              <a:rPr lang="en-US" sz="3600" b="1" kern="0" cap="none" spc="-32" dirty="0">
                <a:solidFill>
                  <a:schemeClr val="accent1">
                    <a:lumMod val="50000"/>
                  </a:schemeClr>
                </a:solidFill>
                <a:latin typeface="Titillium Web" panose="00000500000000000000" pitchFamily="2" charset="0"/>
                <a:ea typeface="Titillium Web" pitchFamily="34" charset="-122"/>
                <a:cs typeface="Times New Roman" panose="02020603050405020304" pitchFamily="18" charset="0"/>
              </a:rPr>
              <a:t>Types Of </a:t>
            </a:r>
            <a:r>
              <a:rPr lang="en-US" sz="3600" b="1" kern="0" cap="none" dirty="0">
                <a:ln w="0"/>
                <a:solidFill>
                  <a:schemeClr val="accent1">
                    <a:lumMod val="50000"/>
                  </a:schemeClr>
                </a:solidFill>
                <a:effectLst>
                  <a:outerShdw blurRad="38100" dist="25400" dir="5400000" algn="ctr" rotWithShape="0">
                    <a:srgbClr val="6E747A">
                      <a:alpha val="43000"/>
                    </a:srgbClr>
                  </a:outerShdw>
                </a:effectLst>
                <a:latin typeface="Titillium Web" panose="00000500000000000000" pitchFamily="2" charset="0"/>
                <a:ea typeface="Titillium Web" pitchFamily="34" charset="-122"/>
                <a:cs typeface="Times New Roman" panose="02020603050405020304" pitchFamily="18" charset="0"/>
              </a:rPr>
              <a:t>Lane Departure Warning System:</a:t>
            </a:r>
            <a:br>
              <a:rPr lang="en-US" sz="3600" b="1" cap="none" dirty="0">
                <a:ln w="0"/>
                <a:solidFill>
                  <a:schemeClr val="accent1">
                    <a:lumMod val="50000"/>
                  </a:schemeClr>
                </a:solidFill>
                <a:effectLst>
                  <a:outerShdw blurRad="38100" dist="25400" dir="5400000" algn="ctr" rotWithShape="0">
                    <a:srgbClr val="6E747A">
                      <a:alpha val="43000"/>
                    </a:srgbClr>
                  </a:outerShdw>
                </a:effectLst>
                <a:latin typeface="Titillium Web" panose="00000500000000000000" pitchFamily="2" charset="0"/>
                <a:cs typeface="Times New Roman" panose="02020603050405020304" pitchFamily="18" charset="0"/>
              </a:rPr>
            </a:br>
            <a:endParaRPr lang="en-US" sz="3600" cap="none" dirty="0">
              <a:solidFill>
                <a:schemeClr val="accent1">
                  <a:lumMod val="50000"/>
                </a:schemeClr>
              </a:solidFill>
              <a:latin typeface="Titillium Web" panose="00000500000000000000" pitchFamily="2"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6F1BDD6-E23B-18BF-BF4B-FEBA9EE2CAE1}"/>
              </a:ext>
            </a:extLst>
          </p:cNvPr>
          <p:cNvSpPr>
            <a:spLocks noGrp="1"/>
          </p:cNvSpPr>
          <p:nvPr>
            <p:ph type="body" idx="1"/>
          </p:nvPr>
        </p:nvSpPr>
        <p:spPr>
          <a:xfrm>
            <a:off x="877824" y="2538554"/>
            <a:ext cx="2890498" cy="2583952"/>
          </a:xfrm>
          <a:solidFill>
            <a:schemeClr val="accent1">
              <a:lumMod val="75000"/>
            </a:schemeClr>
          </a:solidFill>
          <a:ln>
            <a:solidFill>
              <a:schemeClr val="tx2">
                <a:lumMod val="50000"/>
              </a:schemeClr>
            </a:solidFill>
          </a:ln>
        </p:spPr>
        <p:txBody>
          <a:bodyPr/>
          <a:lstStyle/>
          <a:p>
            <a:pPr algn="just"/>
            <a:r>
              <a:rPr lang="en-US" sz="2000" b="1" kern="100" cap="none" dirty="0">
                <a:solidFill>
                  <a:schemeClr val="bg1"/>
                </a:solidFill>
                <a:latin typeface="Titillium Web" panose="00000500000000000000" pitchFamily="2" charset="0"/>
                <a:ea typeface="Calibri" panose="020F0502020204030204" pitchFamily="34" charset="0"/>
                <a:cs typeface="Arial" panose="020B0604020202020204" pitchFamily="34" charset="0"/>
              </a:rPr>
              <a:t>Lane Departure Warning (LDW): </a:t>
            </a:r>
            <a:r>
              <a:rPr lang="en-US" sz="2000" kern="100" cap="none" dirty="0">
                <a:solidFill>
                  <a:schemeClr val="bg1"/>
                </a:solidFill>
                <a:latin typeface="Titillium Web" panose="00000500000000000000" pitchFamily="2" charset="0"/>
                <a:ea typeface="Calibri" panose="020F0502020204030204" pitchFamily="34" charset="0"/>
                <a:cs typeface="Arial" panose="020B0604020202020204" pitchFamily="34" charset="0"/>
              </a:rPr>
              <a:t>Systems Which Warn The Driver If The Vehicle Is Leaving Its Lane.</a:t>
            </a:r>
          </a:p>
          <a:p>
            <a:endParaRPr lang="en-US" dirty="0"/>
          </a:p>
        </p:txBody>
      </p:sp>
      <p:sp>
        <p:nvSpPr>
          <p:cNvPr id="8" name="Slide Number Placeholder 7">
            <a:extLst>
              <a:ext uri="{FF2B5EF4-FFF2-40B4-BE49-F238E27FC236}">
                <a16:creationId xmlns:a16="http://schemas.microsoft.com/office/drawing/2014/main" id="{422E772D-3105-4035-FF0B-3F01B644D7E3}"/>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1">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sz="1400" b="0" i="0" u="none" strike="noStrike" kern="1200" cap="all" spc="200" normalizeH="0" baseline="0" noProof="0" dirty="0">
              <a:ln>
                <a:noFill/>
              </a:ln>
              <a:solidFill>
                <a:schemeClr val="accent1">
                  <a:lumMod val="50000"/>
                </a:schemeClr>
              </a:solidFill>
              <a:effectLst/>
              <a:uLnTx/>
              <a:uFillTx/>
              <a:latin typeface="Posterama" panose="020B0504020200020000" pitchFamily="34" charset="0"/>
              <a:ea typeface="+mn-ea"/>
              <a:cs typeface="+mn-cs"/>
            </a:endParaRPr>
          </a:p>
        </p:txBody>
      </p:sp>
      <p:sp>
        <p:nvSpPr>
          <p:cNvPr id="9" name="Footer Placeholder 8">
            <a:extLst>
              <a:ext uri="{FF2B5EF4-FFF2-40B4-BE49-F238E27FC236}">
                <a16:creationId xmlns:a16="http://schemas.microsoft.com/office/drawing/2014/main" id="{1FA9BD6D-F198-F928-7520-92F1A8F68372}"/>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accent1">
                    <a:lumMod val="50000"/>
                  </a:schemeClr>
                </a:solidFill>
                <a:effectLst/>
                <a:uLnTx/>
                <a:uFillTx/>
                <a:latin typeface="Posterama" panose="020B0504020200020000" pitchFamily="34" charset="0"/>
                <a:ea typeface="+mn-ea"/>
                <a:cs typeface="+mn-cs"/>
              </a:rPr>
              <a:t>Lane departure</a:t>
            </a:r>
          </a:p>
        </p:txBody>
      </p:sp>
      <p:sp>
        <p:nvSpPr>
          <p:cNvPr id="12" name="Text Placeholder 3">
            <a:extLst>
              <a:ext uri="{FF2B5EF4-FFF2-40B4-BE49-F238E27FC236}">
                <a16:creationId xmlns:a16="http://schemas.microsoft.com/office/drawing/2014/main" id="{5DC8F051-5EE0-CF02-1878-FB4B8855A6CF}"/>
              </a:ext>
            </a:extLst>
          </p:cNvPr>
          <p:cNvSpPr txBox="1">
            <a:spLocks/>
          </p:cNvSpPr>
          <p:nvPr/>
        </p:nvSpPr>
        <p:spPr>
          <a:xfrm>
            <a:off x="3935392" y="2538555"/>
            <a:ext cx="3724539" cy="25839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1">
              <a:lumMod val="75000"/>
            </a:schemeClr>
          </a:solidFill>
          <a:ln>
            <a:solidFill>
              <a:schemeClr val="tx2">
                <a:lumMod val="50000"/>
              </a:schemeClr>
            </a:solidFill>
          </a:ln>
        </p:spPr>
        <p:txBody>
          <a:bodyPr vert="horz" wrap="square" lIns="310896" tIns="365760" rIns="274320" bIns="0" rtlCol="0" anchor="t">
            <a:noAutofit/>
          </a:bodyPr>
          <a:lstStyle>
            <a:lvl1pPr marL="0" indent="0" algn="l" defTabSz="914400" rtl="0" eaLnBrk="1" latinLnBrk="0" hangingPunct="1">
              <a:lnSpc>
                <a:spcPts val="240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just" defTabSz="914400" rtl="0" eaLnBrk="1" fontAlgn="auto" latinLnBrk="0" hangingPunct="1">
              <a:lnSpc>
                <a:spcPts val="2400"/>
              </a:lnSpc>
              <a:spcBef>
                <a:spcPts val="1000"/>
              </a:spcBef>
              <a:spcAft>
                <a:spcPts val="0"/>
              </a:spcAft>
              <a:buClrTx/>
              <a:buSzTx/>
              <a:buFont typeface="Arial" panose="020B0604020202020204" pitchFamily="34" charset="0"/>
              <a:buNone/>
              <a:tabLst/>
              <a:defRPr/>
            </a:pPr>
            <a:r>
              <a:rPr kumimoji="0" lang="en-US" sz="2000" b="1"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Lane Centering Assist (LCA):</a:t>
            </a:r>
            <a:r>
              <a:rPr kumimoji="0" lang="en-US" sz="2000" b="0"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 Keep The Car Centered In Its Current Lane And Ask The Driver To Take Over In Challenging Situations.</a:t>
            </a:r>
          </a:p>
          <a:p>
            <a:pPr marL="0" marR="0" lvl="0" indent="0" algn="l" defTabSz="914400" rtl="0" eaLnBrk="1" fontAlgn="auto" latinLnBrk="0" hangingPunct="1">
              <a:lnSpc>
                <a:spcPts val="2400"/>
              </a:lnSpc>
              <a:spcBef>
                <a:spcPts val="1000"/>
              </a:spcBef>
              <a:spcAft>
                <a:spcPts val="0"/>
              </a:spcAft>
              <a:buClrTx/>
              <a:buSzTx/>
              <a:buFont typeface="Arial" panose="020B0604020202020204" pitchFamily="34" charset="0"/>
              <a:buNone/>
              <a:tabLst/>
              <a:defRPr/>
            </a:pPr>
            <a:endParaRPr kumimoji="0" lang="en-US" sz="2000" b="0" i="0" u="none" strike="noStrike" kern="1200" cap="all" spc="200" normalizeH="0" baseline="0" noProof="0" dirty="0">
              <a:ln>
                <a:noFill/>
              </a:ln>
              <a:solidFill>
                <a:prstClr val="black"/>
              </a:solidFill>
              <a:effectLst/>
              <a:uLnTx/>
              <a:uFillTx/>
              <a:latin typeface="Posterama"/>
              <a:ea typeface="+mn-ea"/>
              <a:cs typeface="Posterama" panose="020B0504020200020000" pitchFamily="34" charset="0"/>
            </a:endParaRPr>
          </a:p>
        </p:txBody>
      </p:sp>
      <p:sp>
        <p:nvSpPr>
          <p:cNvPr id="13" name="Text Placeholder 3">
            <a:extLst>
              <a:ext uri="{FF2B5EF4-FFF2-40B4-BE49-F238E27FC236}">
                <a16:creationId xmlns:a16="http://schemas.microsoft.com/office/drawing/2014/main" id="{C28E4907-989C-D836-54BA-45EE2869095D}"/>
              </a:ext>
            </a:extLst>
          </p:cNvPr>
          <p:cNvSpPr txBox="1">
            <a:spLocks/>
          </p:cNvSpPr>
          <p:nvPr/>
        </p:nvSpPr>
        <p:spPr>
          <a:xfrm>
            <a:off x="7804777" y="2538553"/>
            <a:ext cx="4281595" cy="2583953"/>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1">
              <a:lumMod val="75000"/>
            </a:schemeClr>
          </a:solidFill>
          <a:ln>
            <a:solidFill>
              <a:schemeClr val="tx2">
                <a:lumMod val="50000"/>
              </a:schemeClr>
            </a:solidFill>
          </a:ln>
        </p:spPr>
        <p:txBody>
          <a:bodyPr vert="horz" wrap="square" lIns="310896" tIns="365760" rIns="274320" bIns="0" rtlCol="0" anchor="t">
            <a:noAutofit/>
          </a:bodyPr>
          <a:lstStyle>
            <a:lvl1pPr marL="0" indent="0" algn="l" defTabSz="914400" rtl="0" eaLnBrk="1" latinLnBrk="0" hangingPunct="1">
              <a:lnSpc>
                <a:spcPts val="240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just" defTabSz="1219170" rtl="0" eaLnBrk="1" fontAlgn="auto" latinLnBrk="0" hangingPunct="1">
              <a:lnSpc>
                <a:spcPts val="2251"/>
              </a:lnSpc>
              <a:spcBef>
                <a:spcPts val="1000"/>
              </a:spcBef>
              <a:spcAft>
                <a:spcPts val="0"/>
              </a:spcAft>
              <a:buClrTx/>
              <a:buSzTx/>
              <a:buFont typeface="Arial" panose="020B0604020202020204" pitchFamily="34" charset="0"/>
              <a:buNone/>
              <a:tabLst/>
              <a:defRPr/>
            </a:pPr>
            <a:r>
              <a:rPr kumimoji="0" lang="en-US" sz="2000" b="1"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Lane Keeping System (LKS): </a:t>
            </a:r>
            <a:r>
              <a:rPr kumimoji="0" lang="en-US" sz="2000" b="0"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Systems Which Warn The Driver And, If No Action Is Taken, Automatically Take Steps To Ensure The Vehicle Stays In Its Lane.</a:t>
            </a:r>
          </a:p>
        </p:txBody>
      </p:sp>
    </p:spTree>
    <p:extLst>
      <p:ext uri="{BB962C8B-B14F-4D97-AF65-F5344CB8AC3E}">
        <p14:creationId xmlns:p14="http://schemas.microsoft.com/office/powerpoint/2010/main" val="296776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Effect transition="in" filter="wipe(down)">
                                      <p:cBhvr>
                                        <p:cTn id="13" dur="250"/>
                                        <p:tgtEl>
                                          <p:spTgt spid="4">
                                            <p:bg/>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down)">
                                      <p:cBhvr>
                                        <p:cTn id="18" dur="25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bg/>
                                          </p:spTgt>
                                        </p:tgtEl>
                                        <p:attrNameLst>
                                          <p:attrName>style.visibility</p:attrName>
                                        </p:attrNameLst>
                                      </p:cBhvr>
                                      <p:to>
                                        <p:strVal val="visible"/>
                                      </p:to>
                                    </p:set>
                                    <p:animEffect transition="in" filter="wipe(down)">
                                      <p:cBhvr>
                                        <p:cTn id="23" dur="250"/>
                                        <p:tgtEl>
                                          <p:spTgt spid="12">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wipe(down)">
                                      <p:cBhvr>
                                        <p:cTn id="28" dur="25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
                                            <p:bg/>
                                          </p:spTgt>
                                        </p:tgtEl>
                                        <p:attrNameLst>
                                          <p:attrName>style.visibility</p:attrName>
                                        </p:attrNameLst>
                                      </p:cBhvr>
                                      <p:to>
                                        <p:strVal val="visible"/>
                                      </p:to>
                                    </p:set>
                                    <p:animEffect transition="in" filter="wipe(down)">
                                      <p:cBhvr>
                                        <p:cTn id="33" dur="250"/>
                                        <p:tgtEl>
                                          <p:spTgt spid="13">
                                            <p:bg/>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3">
                                            <p:txEl>
                                              <p:pRg st="0" end="0"/>
                                            </p:txEl>
                                          </p:spTgt>
                                        </p:tgtEl>
                                        <p:attrNameLst>
                                          <p:attrName>style.visibility</p:attrName>
                                        </p:attrNameLst>
                                      </p:cBhvr>
                                      <p:to>
                                        <p:strVal val="visible"/>
                                      </p:to>
                                    </p:set>
                                    <p:animEffect transition="in" filter="wipe(down)">
                                      <p:cBhvr>
                                        <p:cTn id="38" dur="2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P spid="12" grpId="0" build="p" animBg="1"/>
      <p:bldP spid="1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FA54B-E825-7B46-D646-8A4412E64676}"/>
              </a:ext>
            </a:extLst>
          </p:cNvPr>
          <p:cNvSpPr>
            <a:spLocks noGrp="1"/>
          </p:cNvSpPr>
          <p:nvPr>
            <p:ph type="title"/>
          </p:nvPr>
        </p:nvSpPr>
        <p:spPr>
          <a:xfrm>
            <a:off x="1188720" y="609600"/>
            <a:ext cx="9829800" cy="433403"/>
          </a:xfrm>
        </p:spPr>
        <p:txBody>
          <a:bodyPr anchor="t">
            <a:normAutofit fontScale="90000"/>
          </a:bodyPr>
          <a:lstStyle/>
          <a:p>
            <a:r>
              <a:rPr lang="en-US" sz="3000" dirty="0">
                <a:solidFill>
                  <a:schemeClr val="tx2">
                    <a:lumMod val="50000"/>
                  </a:schemeClr>
                </a:solidFill>
                <a:latin typeface="Titillium Web" panose="00000500000000000000" pitchFamily="2" charset="0"/>
              </a:rPr>
              <a:t>Statistics in 2022</a:t>
            </a:r>
            <a:br>
              <a:rPr lang="en-US" sz="3000" dirty="0">
                <a:solidFill>
                  <a:schemeClr val="tx2">
                    <a:lumMod val="50000"/>
                  </a:schemeClr>
                </a:solidFill>
                <a:latin typeface="Titillium Web" panose="00000500000000000000" pitchFamily="2" charset="0"/>
              </a:rPr>
            </a:br>
            <a:endParaRPr lang="en-US" sz="3000" dirty="0">
              <a:solidFill>
                <a:schemeClr val="tx2">
                  <a:lumMod val="50000"/>
                </a:schemeClr>
              </a:solidFill>
              <a:latin typeface="Titillium Web" panose="00000500000000000000" pitchFamily="2" charset="0"/>
            </a:endParaRPr>
          </a:p>
        </p:txBody>
      </p:sp>
      <p:sp>
        <p:nvSpPr>
          <p:cNvPr id="4" name="Slide Number Placeholder 3">
            <a:extLst>
              <a:ext uri="{FF2B5EF4-FFF2-40B4-BE49-F238E27FC236}">
                <a16:creationId xmlns:a16="http://schemas.microsoft.com/office/drawing/2014/main" id="{3198517A-2104-5FB9-D290-B26ACCC0F185}"/>
              </a:ext>
            </a:extLst>
          </p:cNvPr>
          <p:cNvSpPr>
            <a:spLocks noGrp="1"/>
          </p:cNvSpPr>
          <p:nvPr>
            <p:ph type="sldNum" sz="quarter" idx="11"/>
          </p:nvPr>
        </p:nvSpPr>
        <p:spPr>
          <a:xfrm>
            <a:off x="386054" y="5960112"/>
            <a:ext cx="539496" cy="487679"/>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E9D14CD6-F528-8256-2171-B071BE8412C3}"/>
              </a:ext>
            </a:extLst>
          </p:cNvPr>
          <p:cNvSpPr>
            <a:spLocks noGrp="1"/>
          </p:cNvSpPr>
          <p:nvPr>
            <p:ph type="ftr" sz="quarter" idx="12"/>
          </p:nvPr>
        </p:nvSpPr>
        <p:spPr>
          <a:xfrm rot="16200000">
            <a:off x="-463937" y="1140353"/>
            <a:ext cx="2255521" cy="371055"/>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ADAS</a:t>
            </a:r>
          </a:p>
        </p:txBody>
      </p:sp>
      <p:sp>
        <p:nvSpPr>
          <p:cNvPr id="15" name="Text Placeholder 5">
            <a:extLst>
              <a:ext uri="{FF2B5EF4-FFF2-40B4-BE49-F238E27FC236}">
                <a16:creationId xmlns:a16="http://schemas.microsoft.com/office/drawing/2014/main" id="{EE1DBD29-7DD0-F804-2C17-B8E84D0CCBB0}"/>
              </a:ext>
            </a:extLst>
          </p:cNvPr>
          <p:cNvSpPr txBox="1">
            <a:spLocks/>
          </p:cNvSpPr>
          <p:nvPr/>
        </p:nvSpPr>
        <p:spPr>
          <a:xfrm>
            <a:off x="1711441" y="3072202"/>
            <a:ext cx="2882475" cy="28019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spc="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spc="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spc="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0" cap="none" spc="-24"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55,991</a:t>
            </a:r>
            <a:endParaRPr kumimoji="0" lang="en-US" sz="2800" b="0" i="0" u="none" strike="noStrike" kern="1200" cap="none" spc="0" normalizeH="0" baseline="0" noProof="0" dirty="0">
              <a:ln>
                <a:noFill/>
              </a:ln>
              <a:solidFill>
                <a:schemeClr val="tx2">
                  <a:lumMod val="25000"/>
                </a:schemeClr>
              </a:solidFill>
              <a:effectLst/>
              <a:uLnTx/>
              <a:uFillTx/>
              <a:latin typeface="Daytona Condensed Light"/>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17" name="Content Placeholder 6">
            <a:extLst>
              <a:ext uri="{FF2B5EF4-FFF2-40B4-BE49-F238E27FC236}">
                <a16:creationId xmlns:a16="http://schemas.microsoft.com/office/drawing/2014/main" id="{27D616A2-BB36-44D3-470B-3A1E5526FE09}"/>
              </a:ext>
            </a:extLst>
          </p:cNvPr>
          <p:cNvSpPr txBox="1">
            <a:spLocks/>
          </p:cNvSpPr>
          <p:nvPr/>
        </p:nvSpPr>
        <p:spPr>
          <a:xfrm>
            <a:off x="2057848" y="3662895"/>
            <a:ext cx="2882475" cy="28019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Crashes resulted in injuries</a:t>
            </a:r>
            <a:endParaRPr kumimoji="0" lang="en-US" sz="1600" b="0" i="0" u="none" strike="noStrike" kern="1200" cap="none" spc="0" normalizeH="0" baseline="0" noProof="0" dirty="0">
              <a:ln>
                <a:noFill/>
              </a:ln>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19" name="Text Placeholder 7">
            <a:extLst>
              <a:ext uri="{FF2B5EF4-FFF2-40B4-BE49-F238E27FC236}">
                <a16:creationId xmlns:a16="http://schemas.microsoft.com/office/drawing/2014/main" id="{522ADD9C-F37F-0ACD-FC93-C70BE09CB83C}"/>
              </a:ext>
            </a:extLst>
          </p:cNvPr>
          <p:cNvSpPr txBox="1">
            <a:spLocks/>
          </p:cNvSpPr>
          <p:nvPr/>
        </p:nvSpPr>
        <p:spPr>
          <a:xfrm>
            <a:off x="5040228" y="2972074"/>
            <a:ext cx="2896671" cy="433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0" cap="none" spc="-24"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8.7%</a:t>
            </a:r>
            <a:endParaRPr kumimoji="0" lang="en-US" sz="2800" b="0" i="0" u="none" strike="noStrike" kern="1200" cap="none" spc="0" normalizeH="0" baseline="0" noProof="0" dirty="0">
              <a:ln>
                <a:noFill/>
              </a:ln>
              <a:solidFill>
                <a:schemeClr val="tx2">
                  <a:lumMod val="25000"/>
                </a:schemeClr>
              </a:solidFill>
              <a:effectLst/>
              <a:uLnTx/>
              <a:uFillTx/>
              <a:latin typeface="Daytona Condensed Ligh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21" name="Content Placeholder 8">
            <a:extLst>
              <a:ext uri="{FF2B5EF4-FFF2-40B4-BE49-F238E27FC236}">
                <a16:creationId xmlns:a16="http://schemas.microsoft.com/office/drawing/2014/main" id="{6BCCEF8E-187B-D2A1-153A-039A4148B730}"/>
              </a:ext>
            </a:extLst>
          </p:cNvPr>
          <p:cNvSpPr txBox="1">
            <a:spLocks/>
          </p:cNvSpPr>
          <p:nvPr/>
        </p:nvSpPr>
        <p:spPr>
          <a:xfrm>
            <a:off x="5007403" y="3652970"/>
            <a:ext cx="3876797" cy="2901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Increased compared to the previous year</a:t>
            </a:r>
            <a:endParaRPr kumimoji="0" lang="en-US" sz="1600" b="0" i="0" u="none" strike="noStrike" kern="1200" cap="none" spc="0" normalizeH="0" baseline="0" noProof="0" dirty="0">
              <a:ln>
                <a:noFill/>
              </a:ln>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23" name="Text Placeholder 9">
            <a:extLst>
              <a:ext uri="{FF2B5EF4-FFF2-40B4-BE49-F238E27FC236}">
                <a16:creationId xmlns:a16="http://schemas.microsoft.com/office/drawing/2014/main" id="{2094BADA-21D8-E57D-6604-E71E0ABBE174}"/>
              </a:ext>
            </a:extLst>
          </p:cNvPr>
          <p:cNvSpPr txBox="1">
            <a:spLocks/>
          </p:cNvSpPr>
          <p:nvPr/>
        </p:nvSpPr>
        <p:spPr>
          <a:xfrm>
            <a:off x="8383211" y="2972074"/>
            <a:ext cx="2896670" cy="4569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0" cap="none" spc="-24"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7,101</a:t>
            </a:r>
            <a:endParaRPr kumimoji="0" lang="en-US" sz="2800" b="0" i="0" u="none" strike="noStrike" kern="1200" cap="none" spc="0" normalizeH="0" baseline="0" noProof="0" dirty="0">
              <a:ln>
                <a:noFill/>
              </a:ln>
              <a:solidFill>
                <a:schemeClr val="tx2">
                  <a:lumMod val="25000"/>
                </a:schemeClr>
              </a:solidFill>
              <a:effectLst/>
              <a:uLnTx/>
              <a:uFillTx/>
              <a:latin typeface="Daytona Condensed Ligh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25" name="Content Placeholder 10">
            <a:extLst>
              <a:ext uri="{FF2B5EF4-FFF2-40B4-BE49-F238E27FC236}">
                <a16:creationId xmlns:a16="http://schemas.microsoft.com/office/drawing/2014/main" id="{6D87A5CD-DC31-A636-DE76-9B10DC4F79E2}"/>
              </a:ext>
            </a:extLst>
          </p:cNvPr>
          <p:cNvSpPr txBox="1">
            <a:spLocks/>
          </p:cNvSpPr>
          <p:nvPr/>
        </p:nvSpPr>
        <p:spPr>
          <a:xfrm>
            <a:off x="9024584" y="3662895"/>
            <a:ext cx="2066702" cy="290119"/>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50" normalizeH="0" baseline="0" noProof="0" dirty="0">
                <a:ln>
                  <a:noFill/>
                </a:ln>
                <a:effectLst/>
                <a:uLnTx/>
                <a:uFillTx/>
                <a:latin typeface="Titillium Web" panose="00000500000000000000" pitchFamily="2" charset="0"/>
                <a:ea typeface="Titillium Web" pitchFamily="34" charset="-122"/>
                <a:cs typeface="Titillium Web" pitchFamily="34" charset="-120"/>
              </a:rPr>
              <a:t>Fatal car accidents</a:t>
            </a:r>
            <a:endParaRPr kumimoji="0" lang="en-US" sz="1600" b="0" i="0" u="none" strike="noStrike" kern="1200" cap="none" spc="50" normalizeH="0" baseline="0" noProof="0" dirty="0">
              <a:ln>
                <a:noFill/>
              </a:ln>
              <a:effectLst/>
              <a:uLnTx/>
              <a:uFillTx/>
              <a:latin typeface="Titillium Web" panose="00000500000000000000" pitchFamily="2"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400" b="0" i="0" u="none" strike="noStrike" kern="1200" cap="none" spc="50" normalizeH="0" baseline="0" noProof="0" dirty="0">
              <a:ln>
                <a:noFill/>
              </a:ln>
              <a:effectLst/>
              <a:uLnTx/>
              <a:uFillTx/>
              <a:latin typeface="Tenorite"/>
              <a:ea typeface="+mn-ea"/>
              <a:cs typeface="+mn-cs"/>
            </a:endParaRPr>
          </a:p>
        </p:txBody>
      </p:sp>
    </p:spTree>
    <p:extLst>
      <p:ext uri="{BB962C8B-B14F-4D97-AF65-F5344CB8AC3E}">
        <p14:creationId xmlns:p14="http://schemas.microsoft.com/office/powerpoint/2010/main" val="207116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250" fill="hold"/>
                                        <p:tgtEl>
                                          <p:spTgt spid="17"/>
                                        </p:tgtEl>
                                        <p:attrNameLst>
                                          <p:attrName>ppt_w</p:attrName>
                                        </p:attrNameLst>
                                      </p:cBhvr>
                                      <p:tavLst>
                                        <p:tav tm="0">
                                          <p:val>
                                            <p:fltVal val="0"/>
                                          </p:val>
                                        </p:tav>
                                        <p:tav tm="100000">
                                          <p:val>
                                            <p:strVal val="#ppt_w"/>
                                          </p:val>
                                        </p:tav>
                                      </p:tavLst>
                                    </p:anim>
                                    <p:anim calcmode="lin" valueType="num">
                                      <p:cBhvr>
                                        <p:cTn id="15" dur="250" fill="hold"/>
                                        <p:tgtEl>
                                          <p:spTgt spid="17"/>
                                        </p:tgtEl>
                                        <p:attrNameLst>
                                          <p:attrName>ppt_h</p:attrName>
                                        </p:attrNameLst>
                                      </p:cBhvr>
                                      <p:tavLst>
                                        <p:tav tm="0">
                                          <p:val>
                                            <p:fltVal val="0"/>
                                          </p:val>
                                        </p:tav>
                                        <p:tav tm="100000">
                                          <p:val>
                                            <p:strVal val="#ppt_h"/>
                                          </p:val>
                                        </p:tav>
                                      </p:tavLst>
                                    </p:anim>
                                    <p:animEffect transition="in" filter="fade">
                                      <p:cBhvr>
                                        <p:cTn id="16" dur="25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 calcmode="lin" valueType="num">
                                      <p:cBhvr>
                                        <p:cTn id="21" dur="250" fill="hold"/>
                                        <p:tgtEl>
                                          <p:spTgt spid="19">
                                            <p:txEl>
                                              <p:pRg st="0" end="0"/>
                                            </p:txEl>
                                          </p:spTgt>
                                        </p:tgtEl>
                                        <p:attrNameLst>
                                          <p:attrName>ppt_w</p:attrName>
                                        </p:attrNameLst>
                                      </p:cBhvr>
                                      <p:tavLst>
                                        <p:tav tm="0">
                                          <p:val>
                                            <p:fltVal val="0"/>
                                          </p:val>
                                        </p:tav>
                                        <p:tav tm="100000">
                                          <p:val>
                                            <p:strVal val="#ppt_w"/>
                                          </p:val>
                                        </p:tav>
                                      </p:tavLst>
                                    </p:anim>
                                    <p:anim calcmode="lin" valueType="num">
                                      <p:cBhvr>
                                        <p:cTn id="22" dur="25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23" dur="250"/>
                                        <p:tgtEl>
                                          <p:spTgt spid="1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25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25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250"/>
                                        <p:tgtEl>
                                          <p:spTgt spid="2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250" fill="hold"/>
                                        <p:tgtEl>
                                          <p:spTgt spid="23"/>
                                        </p:tgtEl>
                                        <p:attrNameLst>
                                          <p:attrName>ppt_w</p:attrName>
                                        </p:attrNameLst>
                                      </p:cBhvr>
                                      <p:tavLst>
                                        <p:tav tm="0">
                                          <p:val>
                                            <p:fltVal val="0"/>
                                          </p:val>
                                        </p:tav>
                                        <p:tav tm="100000">
                                          <p:val>
                                            <p:strVal val="#ppt_w"/>
                                          </p:val>
                                        </p:tav>
                                      </p:tavLst>
                                    </p:anim>
                                    <p:anim calcmode="lin" valueType="num">
                                      <p:cBhvr>
                                        <p:cTn id="36" dur="250" fill="hold"/>
                                        <p:tgtEl>
                                          <p:spTgt spid="23"/>
                                        </p:tgtEl>
                                        <p:attrNameLst>
                                          <p:attrName>ppt_h</p:attrName>
                                        </p:attrNameLst>
                                      </p:cBhvr>
                                      <p:tavLst>
                                        <p:tav tm="0">
                                          <p:val>
                                            <p:fltVal val="0"/>
                                          </p:val>
                                        </p:tav>
                                        <p:tav tm="100000">
                                          <p:val>
                                            <p:strVal val="#ppt_h"/>
                                          </p:val>
                                        </p:tav>
                                      </p:tavLst>
                                    </p:anim>
                                    <p:animEffect transition="in" filter="fade">
                                      <p:cBhvr>
                                        <p:cTn id="37" dur="25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250" fill="hold"/>
                                        <p:tgtEl>
                                          <p:spTgt spid="25"/>
                                        </p:tgtEl>
                                        <p:attrNameLst>
                                          <p:attrName>ppt_w</p:attrName>
                                        </p:attrNameLst>
                                      </p:cBhvr>
                                      <p:tavLst>
                                        <p:tav tm="0">
                                          <p:val>
                                            <p:fltVal val="0"/>
                                          </p:val>
                                        </p:tav>
                                        <p:tav tm="100000">
                                          <p:val>
                                            <p:strVal val="#ppt_w"/>
                                          </p:val>
                                        </p:tav>
                                      </p:tavLst>
                                    </p:anim>
                                    <p:anim calcmode="lin" valueType="num">
                                      <p:cBhvr>
                                        <p:cTn id="43" dur="250" fill="hold"/>
                                        <p:tgtEl>
                                          <p:spTgt spid="25"/>
                                        </p:tgtEl>
                                        <p:attrNameLst>
                                          <p:attrName>ppt_h</p:attrName>
                                        </p:attrNameLst>
                                      </p:cBhvr>
                                      <p:tavLst>
                                        <p:tav tm="0">
                                          <p:val>
                                            <p:fltVal val="0"/>
                                          </p:val>
                                        </p:tav>
                                        <p:tav tm="100000">
                                          <p:val>
                                            <p:strVal val="#ppt_h"/>
                                          </p:val>
                                        </p:tav>
                                      </p:tavLst>
                                    </p:anim>
                                    <p:animEffect transition="in" filter="fade">
                                      <p:cBhvr>
                                        <p:cTn id="44"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build="p"/>
      <p:bldP spid="21" grpId="0" build="p"/>
      <p:bldP spid="23"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775E-F055-0A15-E5E5-2FF3D1884E62}"/>
              </a:ext>
            </a:extLst>
          </p:cNvPr>
          <p:cNvSpPr>
            <a:spLocks noGrp="1"/>
          </p:cNvSpPr>
          <p:nvPr>
            <p:ph type="title"/>
          </p:nvPr>
        </p:nvSpPr>
        <p:spPr>
          <a:xfrm>
            <a:off x="1179925" y="4048117"/>
            <a:ext cx="3886200" cy="1828800"/>
          </a:xfrm>
        </p:spPr>
        <p:txBody>
          <a:bodyPr/>
          <a:lstStyle/>
          <a:p>
            <a:r>
              <a:rPr lang="en-US" sz="3200" b="1" kern="0" cap="none" spc="-24" dirty="0">
                <a:solidFill>
                  <a:schemeClr val="accent1">
                    <a:lumMod val="50000"/>
                  </a:schemeClr>
                </a:solidFill>
                <a:latin typeface="Titillium Web" panose="00000500000000000000" pitchFamily="2" charset="0"/>
                <a:ea typeface="Titillium Web" pitchFamily="34" charset="-122"/>
                <a:cs typeface="Titillium Web" pitchFamily="34" charset="-120"/>
              </a:rPr>
              <a:t>Advantages Of Lane Departure</a:t>
            </a:r>
            <a:endParaRPr lang="en-US" sz="3200" cap="none" dirty="0">
              <a:solidFill>
                <a:schemeClr val="accent1">
                  <a:lumMod val="50000"/>
                </a:schemeClr>
              </a:solidFill>
              <a:latin typeface="Titillium Web" panose="00000500000000000000" pitchFamily="2" charset="0"/>
            </a:endParaRPr>
          </a:p>
        </p:txBody>
      </p:sp>
      <p:sp>
        <p:nvSpPr>
          <p:cNvPr id="3" name="Text Placeholder 2">
            <a:extLst>
              <a:ext uri="{FF2B5EF4-FFF2-40B4-BE49-F238E27FC236}">
                <a16:creationId xmlns:a16="http://schemas.microsoft.com/office/drawing/2014/main" id="{37CC97FB-4E3B-9413-CA07-C83F1519389A}"/>
              </a:ext>
            </a:extLst>
          </p:cNvPr>
          <p:cNvSpPr>
            <a:spLocks noGrp="1"/>
          </p:cNvSpPr>
          <p:nvPr>
            <p:ph type="body" idx="1"/>
          </p:nvPr>
        </p:nvSpPr>
        <p:spPr>
          <a:xfrm>
            <a:off x="8077200" y="621792"/>
            <a:ext cx="4114800" cy="347472"/>
          </a:xfrm>
        </p:spPr>
        <p:txBody>
          <a:bodyPr/>
          <a:lstStyle/>
          <a:p>
            <a:r>
              <a:rPr lang="en-US" sz="2400" b="1" kern="0" cap="none" spc="36"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Enhanced Safety</a:t>
            </a:r>
            <a:endParaRPr lang="en-US" sz="2800" b="1" cap="none" dirty="0">
              <a:solidFill>
                <a:schemeClr val="tx2">
                  <a:lumMod val="25000"/>
                </a:schemeClr>
              </a:solidFill>
              <a:latin typeface="Titillium Web" panose="00000500000000000000" pitchFamily="2"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648DE0AB-C826-F4EC-2F93-881EF6D4F89F}"/>
              </a:ext>
            </a:extLst>
          </p:cNvPr>
          <p:cNvSpPr>
            <a:spLocks noGrp="1"/>
          </p:cNvSpPr>
          <p:nvPr>
            <p:ph sz="half" idx="2"/>
          </p:nvPr>
        </p:nvSpPr>
        <p:spPr>
          <a:xfrm>
            <a:off x="8077200" y="1069848"/>
            <a:ext cx="3886200" cy="1527048"/>
          </a:xfrm>
        </p:spPr>
        <p:txBody>
          <a:bodyPr/>
          <a:lstStyle/>
          <a:p>
            <a:r>
              <a:rPr lang="en-US" sz="3200" b="0" kern="0" spc="-1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Reduced accidents</a:t>
            </a:r>
            <a:endParaRPr lang="en-US" sz="3200" dirty="0">
              <a:solidFill>
                <a:schemeClr val="tx2">
                  <a:lumMod val="25000"/>
                </a:schemeClr>
              </a:solidFill>
              <a:latin typeface="Titillium Web" panose="00000500000000000000" pitchFamily="2" charset="0"/>
              <a:cs typeface="Times New Roman" panose="02020603050405020304" pitchFamily="18" charset="0"/>
            </a:endParaRPr>
          </a:p>
          <a:p>
            <a:endParaRPr lang="en-US" dirty="0"/>
          </a:p>
        </p:txBody>
      </p:sp>
      <p:sp>
        <p:nvSpPr>
          <p:cNvPr id="5" name="Text Placeholder 4">
            <a:extLst>
              <a:ext uri="{FF2B5EF4-FFF2-40B4-BE49-F238E27FC236}">
                <a16:creationId xmlns:a16="http://schemas.microsoft.com/office/drawing/2014/main" id="{BA3970A7-8A58-0218-7BFE-F3CC907A2650}"/>
              </a:ext>
            </a:extLst>
          </p:cNvPr>
          <p:cNvSpPr>
            <a:spLocks noGrp="1"/>
          </p:cNvSpPr>
          <p:nvPr>
            <p:ph type="body" sz="quarter" idx="3"/>
          </p:nvPr>
        </p:nvSpPr>
        <p:spPr>
          <a:xfrm>
            <a:off x="8077200" y="3392424"/>
            <a:ext cx="4114800" cy="347472"/>
          </a:xfrm>
        </p:spPr>
        <p:txBody>
          <a:bodyPr/>
          <a:lstStyle/>
          <a:p>
            <a:r>
              <a:rPr lang="en-US" sz="2400" b="1" kern="0" spc="-1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Better driving</a:t>
            </a:r>
            <a:endParaRPr lang="en-US" sz="2400" b="1" dirty="0">
              <a:solidFill>
                <a:schemeClr val="tx2">
                  <a:lumMod val="25000"/>
                </a:schemeClr>
              </a:solidFill>
              <a:latin typeface="Titillium Web" panose="00000500000000000000" pitchFamily="2"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6E99DD41-EC35-E7DD-D4AD-A01185B0EB9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1">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all" spc="200" normalizeH="0" baseline="0" noProof="0" dirty="0">
              <a:ln>
                <a:noFill/>
              </a:ln>
              <a:solidFill>
                <a:schemeClr val="accent1">
                  <a:lumMod val="50000"/>
                </a:schemeClr>
              </a:solidFill>
              <a:effectLst/>
              <a:uLnTx/>
              <a:uFillTx/>
              <a:latin typeface="Posterama" panose="020B0504020200020000" pitchFamily="34" charset="0"/>
              <a:ea typeface="+mn-ea"/>
              <a:cs typeface="+mn-cs"/>
            </a:endParaRPr>
          </a:p>
        </p:txBody>
      </p:sp>
      <p:sp>
        <p:nvSpPr>
          <p:cNvPr id="8" name="Footer Placeholder 7">
            <a:extLst>
              <a:ext uri="{FF2B5EF4-FFF2-40B4-BE49-F238E27FC236}">
                <a16:creationId xmlns:a16="http://schemas.microsoft.com/office/drawing/2014/main" id="{BD77738C-5E14-3164-E04E-D407BC408A4D}"/>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accent1">
                    <a:lumMod val="50000"/>
                  </a:schemeClr>
                </a:solidFill>
                <a:effectLst/>
                <a:uLnTx/>
                <a:uFillTx/>
                <a:latin typeface="Posterama" panose="020B0504020200020000" pitchFamily="34" charset="0"/>
                <a:ea typeface="+mn-ea"/>
                <a:cs typeface="+mn-cs"/>
              </a:rPr>
              <a:t>Lane Departure</a:t>
            </a:r>
          </a:p>
        </p:txBody>
      </p:sp>
      <p:pic>
        <p:nvPicPr>
          <p:cNvPr id="24" name="Picture Placeholder 23">
            <a:extLst>
              <a:ext uri="{FF2B5EF4-FFF2-40B4-BE49-F238E27FC236}">
                <a16:creationId xmlns:a16="http://schemas.microsoft.com/office/drawing/2014/main" id="{670757D6-0F59-0066-5801-481701EB6CD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1276" t="1818" r="29631" b="-1162"/>
          <a:stretch/>
        </p:blipFill>
        <p:spPr>
          <a:xfrm>
            <a:off x="1302848" y="926218"/>
            <a:ext cx="3107728" cy="3024366"/>
          </a:xfrm>
          <a:ln w="19050">
            <a:solidFill>
              <a:schemeClr val="accent1">
                <a:lumMod val="75000"/>
              </a:schemeClr>
            </a:solidFill>
          </a:ln>
          <a:effectLst>
            <a:reflection blurRad="6350" stA="52000" endA="300" endPos="35000" dir="5400000" sy="-100000" algn="bl" rotWithShape="0"/>
          </a:effectLst>
        </p:spPr>
      </p:pic>
      <p:sp>
        <p:nvSpPr>
          <p:cNvPr id="11" name="Content Placeholder 10">
            <a:extLst>
              <a:ext uri="{FF2B5EF4-FFF2-40B4-BE49-F238E27FC236}">
                <a16:creationId xmlns:a16="http://schemas.microsoft.com/office/drawing/2014/main" id="{23B97770-6CA8-F7FF-3BCF-47D9E360D922}"/>
              </a:ext>
            </a:extLst>
          </p:cNvPr>
          <p:cNvSpPr>
            <a:spLocks noGrp="1"/>
          </p:cNvSpPr>
          <p:nvPr>
            <p:ph sz="quarter" idx="16"/>
          </p:nvPr>
        </p:nvSpPr>
        <p:spPr>
          <a:xfrm>
            <a:off x="8077200" y="5206620"/>
            <a:ext cx="4114800" cy="905256"/>
          </a:xfrm>
        </p:spPr>
        <p:txBody>
          <a:bodyPr/>
          <a:lstStyle/>
          <a:p>
            <a:r>
              <a:rPr lang="en-US" sz="2400" b="1" dirty="0">
                <a:solidFill>
                  <a:schemeClr val="tx2">
                    <a:lumMod val="25000"/>
                  </a:schemeClr>
                </a:solidFill>
                <a:latin typeface="Titillium Web" panose="00000500000000000000" pitchFamily="2" charset="0"/>
              </a:rPr>
              <a:t>LDW systems can improve driver awareness and attentiveness</a:t>
            </a:r>
          </a:p>
          <a:p>
            <a:endParaRPr lang="en-US" sz="2400" dirty="0">
              <a:solidFill>
                <a:schemeClr val="tx2">
                  <a:lumMod val="25000"/>
                </a:schemeClr>
              </a:solidFill>
              <a:latin typeface="Titillium Web" panose="00000500000000000000" pitchFamily="2" charset="0"/>
            </a:endParaRPr>
          </a:p>
        </p:txBody>
      </p:sp>
      <p:pic>
        <p:nvPicPr>
          <p:cNvPr id="16" name="Picture Placeholder 15" descr="A river flowing through a grassy hill&#10;&#10;Description automatically generated">
            <a:extLst>
              <a:ext uri="{FF2B5EF4-FFF2-40B4-BE49-F238E27FC236}">
                <a16:creationId xmlns:a16="http://schemas.microsoft.com/office/drawing/2014/main" id="{023A14B7-D3E0-2631-B927-8E06BA472E6A}"/>
              </a:ext>
            </a:extLst>
          </p:cNvPr>
          <p:cNvPicPr>
            <a:picLocks noGrp="1" noChangeAspect="1"/>
          </p:cNvPicPr>
          <p:nvPr>
            <p:ph type="pic" sz="quarter" idx="17"/>
          </p:nvPr>
        </p:nvPicPr>
        <p:blipFill rotWithShape="1">
          <a:blip r:embed="rId3"/>
          <a:srcRect l="22751" r="2584"/>
          <a:stretch/>
        </p:blipFill>
        <p:spPr>
          <a:xfrm>
            <a:off x="5860369" y="612648"/>
            <a:ext cx="2092056" cy="1527048"/>
          </a:xfrm>
        </p:spPr>
      </p:pic>
      <p:pic>
        <p:nvPicPr>
          <p:cNvPr id="20" name="Picture Placeholder 19" descr="A black car on a road&#10;&#10;Description automatically generated">
            <a:extLst>
              <a:ext uri="{FF2B5EF4-FFF2-40B4-BE49-F238E27FC236}">
                <a16:creationId xmlns:a16="http://schemas.microsoft.com/office/drawing/2014/main" id="{84959933-088B-5E0C-7683-41D44A476F5A}"/>
              </a:ext>
            </a:extLst>
          </p:cNvPr>
          <p:cNvPicPr>
            <a:picLocks noGrp="1" noChangeAspect="1"/>
          </p:cNvPicPr>
          <p:nvPr>
            <p:ph type="pic" sz="quarter" idx="18"/>
          </p:nvPr>
        </p:nvPicPr>
        <p:blipFill>
          <a:blip r:embed="rId4"/>
          <a:srcRect l="22750" r="22750"/>
          <a:stretch>
            <a:fillRect/>
          </a:stretch>
        </p:blipFill>
        <p:spPr>
          <a:xfrm>
            <a:off x="5860369" y="2428494"/>
            <a:ext cx="2092452" cy="2092452"/>
          </a:xfrm>
        </p:spPr>
      </p:pic>
      <p:pic>
        <p:nvPicPr>
          <p:cNvPr id="22" name="Picture Placeholder 21" descr="A car on a road&#10;&#10;Description automatically generated">
            <a:extLst>
              <a:ext uri="{FF2B5EF4-FFF2-40B4-BE49-F238E27FC236}">
                <a16:creationId xmlns:a16="http://schemas.microsoft.com/office/drawing/2014/main" id="{94BA316C-61F6-4A40-9026-C65218E9467A}"/>
              </a:ext>
            </a:extLst>
          </p:cNvPr>
          <p:cNvPicPr>
            <a:picLocks noGrp="1" noChangeAspect="1"/>
          </p:cNvPicPr>
          <p:nvPr>
            <p:ph type="pic" sz="quarter" idx="19"/>
          </p:nvPr>
        </p:nvPicPr>
        <p:blipFill>
          <a:blip r:embed="rId5"/>
          <a:srcRect l="22886" r="22886"/>
          <a:stretch>
            <a:fillRect/>
          </a:stretch>
        </p:blipFill>
        <p:spPr>
          <a:xfrm>
            <a:off x="5867229" y="4645152"/>
            <a:ext cx="2085196" cy="2085196"/>
          </a:xfrm>
        </p:spPr>
      </p:pic>
    </p:spTree>
    <p:extLst>
      <p:ext uri="{BB962C8B-B14F-4D97-AF65-F5344CB8AC3E}">
        <p14:creationId xmlns:p14="http://schemas.microsoft.com/office/powerpoint/2010/main" val="747120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 calcmode="lin" valueType="num">
                                      <p:cBhvr>
                                        <p:cTn id="9" dur="250" fill="hold"/>
                                        <p:tgtEl>
                                          <p:spTgt spid="24"/>
                                        </p:tgtEl>
                                        <p:attrNameLst>
                                          <p:attrName>style.rotation</p:attrName>
                                        </p:attrNameLst>
                                      </p:cBhvr>
                                      <p:tavLst>
                                        <p:tav tm="0">
                                          <p:val>
                                            <p:fltVal val="90"/>
                                          </p:val>
                                        </p:tav>
                                        <p:tav tm="100000">
                                          <p:val>
                                            <p:fltVal val="0"/>
                                          </p:val>
                                        </p:tav>
                                      </p:tavLst>
                                    </p:anim>
                                    <p:animEffect transition="in" filter="fade">
                                      <p:cBhvr>
                                        <p:cTn id="10" dur="2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250" fill="hold"/>
                                        <p:tgtEl>
                                          <p:spTgt spid="2"/>
                                        </p:tgtEl>
                                        <p:attrNameLst>
                                          <p:attrName>ppt_x</p:attrName>
                                        </p:attrNameLst>
                                      </p:cBhvr>
                                      <p:tavLst>
                                        <p:tav tm="0">
                                          <p:val>
                                            <p:strVal val="0-#ppt_w/2"/>
                                          </p:val>
                                        </p:tav>
                                        <p:tav tm="100000">
                                          <p:val>
                                            <p:strVal val="#ppt_x"/>
                                          </p:val>
                                        </p:tav>
                                      </p:tavLst>
                                    </p:anim>
                                    <p:anim calcmode="lin" valueType="num">
                                      <p:cBhvr additive="base">
                                        <p:cTn id="16"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250" fill="hold"/>
                                        <p:tgtEl>
                                          <p:spTgt spid="16"/>
                                        </p:tgtEl>
                                        <p:attrNameLst>
                                          <p:attrName>ppt_x</p:attrName>
                                        </p:attrNameLst>
                                      </p:cBhvr>
                                      <p:tavLst>
                                        <p:tav tm="0">
                                          <p:val>
                                            <p:strVal val="#ppt_x"/>
                                          </p:val>
                                        </p:tav>
                                        <p:tav tm="100000">
                                          <p:val>
                                            <p:strVal val="#ppt_x"/>
                                          </p:val>
                                        </p:tav>
                                      </p:tavLst>
                                    </p:anim>
                                    <p:anim calcmode="lin" valueType="num">
                                      <p:cBhvr additive="base">
                                        <p:cTn id="22"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 calcmode="lin" valueType="num">
                                      <p:cBhvr additive="base">
                                        <p:cTn id="33"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4"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250" fill="hold"/>
                                        <p:tgtEl>
                                          <p:spTgt spid="20"/>
                                        </p:tgtEl>
                                        <p:attrNameLst>
                                          <p:attrName>ppt_x</p:attrName>
                                        </p:attrNameLst>
                                      </p:cBhvr>
                                      <p:tavLst>
                                        <p:tav tm="0">
                                          <p:val>
                                            <p:strVal val="#ppt_x"/>
                                          </p:val>
                                        </p:tav>
                                        <p:tav tm="100000">
                                          <p:val>
                                            <p:strVal val="#ppt_x"/>
                                          </p:val>
                                        </p:tav>
                                      </p:tavLst>
                                    </p:anim>
                                    <p:anim calcmode="lin" valueType="num">
                                      <p:cBhvr additive="base">
                                        <p:cTn id="40"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250" fill="hold"/>
                                        <p:tgtEl>
                                          <p:spTgt spid="22"/>
                                        </p:tgtEl>
                                        <p:attrNameLst>
                                          <p:attrName>ppt_x</p:attrName>
                                        </p:attrNameLst>
                                      </p:cBhvr>
                                      <p:tavLst>
                                        <p:tav tm="0">
                                          <p:val>
                                            <p:strVal val="#ppt_x"/>
                                          </p:val>
                                        </p:tav>
                                        <p:tav tm="100000">
                                          <p:val>
                                            <p:strVal val="#ppt_x"/>
                                          </p:val>
                                        </p:tav>
                                      </p:tavLst>
                                    </p:anim>
                                    <p:anim calcmode="lin" valueType="num">
                                      <p:cBhvr additive="base">
                                        <p:cTn id="52"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anim calcmode="lin" valueType="num">
                                      <p:cBhvr additive="base">
                                        <p:cTn id="57"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58"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P spid="1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FA34F-57FB-0486-E2DA-925F837777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C4D29-6C75-7AA4-854B-5BE7EBC0E80C}"/>
              </a:ext>
            </a:extLst>
          </p:cNvPr>
          <p:cNvSpPr>
            <a:spLocks noGrp="1"/>
          </p:cNvSpPr>
          <p:nvPr>
            <p:ph type="title"/>
          </p:nvPr>
        </p:nvSpPr>
        <p:spPr>
          <a:xfrm>
            <a:off x="1062227" y="4029456"/>
            <a:ext cx="4153239" cy="1828800"/>
          </a:xfrm>
        </p:spPr>
        <p:txBody>
          <a:bodyPr/>
          <a:lstStyle/>
          <a:p>
            <a:r>
              <a:rPr lang="en-US" sz="3200" b="1" kern="0" cap="none" spc="-24" dirty="0">
                <a:solidFill>
                  <a:schemeClr val="accent1">
                    <a:lumMod val="50000"/>
                  </a:schemeClr>
                </a:solidFill>
                <a:latin typeface="Titillium Web" panose="00000500000000000000" pitchFamily="2" charset="0"/>
                <a:ea typeface="Titillium Web" pitchFamily="34" charset="-122"/>
                <a:cs typeface="Titillium Web" pitchFamily="34" charset="-120"/>
              </a:rPr>
              <a:t>Disadvantages Of Lane Departure</a:t>
            </a:r>
            <a:endParaRPr lang="en-US" sz="3200" cap="none" dirty="0">
              <a:solidFill>
                <a:schemeClr val="accent1">
                  <a:lumMod val="50000"/>
                </a:schemeClr>
              </a:solidFill>
              <a:latin typeface="Titillium Web" panose="00000500000000000000" pitchFamily="2" charset="0"/>
            </a:endParaRPr>
          </a:p>
        </p:txBody>
      </p:sp>
      <p:sp>
        <p:nvSpPr>
          <p:cNvPr id="5" name="Text Placeholder 4">
            <a:extLst>
              <a:ext uri="{FF2B5EF4-FFF2-40B4-BE49-F238E27FC236}">
                <a16:creationId xmlns:a16="http://schemas.microsoft.com/office/drawing/2014/main" id="{40F9B27A-2887-5972-9776-90B6623D5EFA}"/>
              </a:ext>
            </a:extLst>
          </p:cNvPr>
          <p:cNvSpPr>
            <a:spLocks noGrp="1"/>
          </p:cNvSpPr>
          <p:nvPr>
            <p:ph type="body" sz="quarter" idx="3"/>
          </p:nvPr>
        </p:nvSpPr>
        <p:spPr>
          <a:xfrm>
            <a:off x="7991824" y="1092664"/>
            <a:ext cx="3978576" cy="705021"/>
          </a:xfrm>
        </p:spPr>
        <p:txBody>
          <a:bodyPr/>
          <a:lstStyle/>
          <a:p>
            <a:pPr>
              <a:lnSpc>
                <a:spcPct val="100000"/>
              </a:lnSpc>
            </a:pPr>
            <a:r>
              <a:rPr lang="en-US" sz="2400" b="1" kern="0" cap="none" spc="-1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Limited Effectiveness In Certain Conditions:</a:t>
            </a:r>
            <a:endParaRPr lang="en-US" sz="2400" b="1" cap="none" dirty="0">
              <a:solidFill>
                <a:schemeClr val="tx2">
                  <a:lumMod val="25000"/>
                </a:schemeClr>
              </a:solidFill>
              <a:latin typeface="Titillium Web" panose="00000500000000000000" pitchFamily="2"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B998D74F-8847-E929-E170-2CA068D2EA5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1">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all" spc="200" normalizeH="0" baseline="0" noProof="0" dirty="0">
              <a:ln>
                <a:noFill/>
              </a:ln>
              <a:solidFill>
                <a:schemeClr val="accent1">
                  <a:lumMod val="50000"/>
                </a:schemeClr>
              </a:solidFill>
              <a:effectLst/>
              <a:uLnTx/>
              <a:uFillTx/>
              <a:latin typeface="Posterama" panose="020B0504020200020000" pitchFamily="34" charset="0"/>
              <a:ea typeface="+mn-ea"/>
              <a:cs typeface="+mn-cs"/>
            </a:endParaRPr>
          </a:p>
        </p:txBody>
      </p:sp>
      <p:sp>
        <p:nvSpPr>
          <p:cNvPr id="8" name="Footer Placeholder 7">
            <a:extLst>
              <a:ext uri="{FF2B5EF4-FFF2-40B4-BE49-F238E27FC236}">
                <a16:creationId xmlns:a16="http://schemas.microsoft.com/office/drawing/2014/main" id="{9B0651A7-574D-5722-3CBD-9B184ACB0F7B}"/>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accent1">
                    <a:lumMod val="50000"/>
                  </a:schemeClr>
                </a:solidFill>
                <a:effectLst/>
                <a:uLnTx/>
                <a:uFillTx/>
                <a:latin typeface="Posterama" panose="020B0504020200020000" pitchFamily="34" charset="0"/>
                <a:ea typeface="+mn-ea"/>
                <a:cs typeface="+mn-cs"/>
              </a:rPr>
              <a:t>Lane Departure</a:t>
            </a:r>
          </a:p>
        </p:txBody>
      </p:sp>
      <p:sp>
        <p:nvSpPr>
          <p:cNvPr id="10" name="Text Placeholder 9">
            <a:extLst>
              <a:ext uri="{FF2B5EF4-FFF2-40B4-BE49-F238E27FC236}">
                <a16:creationId xmlns:a16="http://schemas.microsoft.com/office/drawing/2014/main" id="{5342807B-6624-62F9-E67F-73A5B48F0C88}"/>
              </a:ext>
            </a:extLst>
          </p:cNvPr>
          <p:cNvSpPr>
            <a:spLocks noGrp="1"/>
          </p:cNvSpPr>
          <p:nvPr>
            <p:ph type="body" sz="quarter" idx="15"/>
          </p:nvPr>
        </p:nvSpPr>
        <p:spPr>
          <a:xfrm>
            <a:off x="8077200" y="4144167"/>
            <a:ext cx="4114800" cy="347472"/>
          </a:xfrm>
        </p:spPr>
        <p:txBody>
          <a:bodyPr/>
          <a:lstStyle/>
          <a:p>
            <a:r>
              <a:rPr lang="en-US" sz="2400" b="1" kern="0" cap="none" spc="36" dirty="0">
                <a:solidFill>
                  <a:srgbClr val="161616"/>
                </a:solidFill>
                <a:latin typeface="Titillium Web" panose="00000500000000000000" pitchFamily="2" charset="0"/>
                <a:ea typeface="Titillium Web" pitchFamily="34" charset="-122"/>
                <a:cs typeface="Times New Roman" panose="02020603050405020304" pitchFamily="18" charset="0"/>
              </a:rPr>
              <a:t>False Alarms: </a:t>
            </a:r>
            <a:endParaRPr lang="en-US" sz="2800" b="1" cap="none" dirty="0">
              <a:latin typeface="Titillium Web" panose="00000500000000000000" pitchFamily="2"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414DC6F8-B89D-BF8F-9094-674B16D4D34C}"/>
              </a:ext>
            </a:extLst>
          </p:cNvPr>
          <p:cNvSpPr>
            <a:spLocks noGrp="1"/>
          </p:cNvSpPr>
          <p:nvPr>
            <p:ph sz="quarter" idx="16"/>
          </p:nvPr>
        </p:nvSpPr>
        <p:spPr>
          <a:xfrm>
            <a:off x="8077199" y="4675633"/>
            <a:ext cx="4114801" cy="1855795"/>
          </a:xfrm>
        </p:spPr>
        <p:txBody>
          <a:bodyPr/>
          <a:lstStyle/>
          <a:p>
            <a:r>
              <a:rPr lang="en-US" sz="2800" dirty="0">
                <a:latin typeface="Titillium Web" panose="00000500000000000000" pitchFamily="2" charset="0"/>
              </a:rPr>
              <a:t>LDW systems prone to false alarms, driver annoyance, and distraction.</a:t>
            </a:r>
            <a:endParaRPr lang="en-US" sz="4400" dirty="0">
              <a:latin typeface="Titillium Web" panose="00000500000000000000" pitchFamily="2" charset="0"/>
            </a:endParaRPr>
          </a:p>
        </p:txBody>
      </p:sp>
      <p:pic>
        <p:nvPicPr>
          <p:cNvPr id="20" name="Picture Placeholder 19">
            <a:extLst>
              <a:ext uri="{FF2B5EF4-FFF2-40B4-BE49-F238E27FC236}">
                <a16:creationId xmlns:a16="http://schemas.microsoft.com/office/drawing/2014/main" id="{49C62F49-066C-DD93-43BB-3965F6B9AB39}"/>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16727" r="16727"/>
          <a:stretch/>
        </p:blipFill>
        <p:spPr>
          <a:xfrm>
            <a:off x="5824640" y="398949"/>
            <a:ext cx="2092452" cy="2092452"/>
          </a:xfrm>
        </p:spPr>
      </p:pic>
      <p:pic>
        <p:nvPicPr>
          <p:cNvPr id="22" name="Picture Placeholder 21" descr="A car on a road&#10;&#10;Description automatically generated">
            <a:extLst>
              <a:ext uri="{FF2B5EF4-FFF2-40B4-BE49-F238E27FC236}">
                <a16:creationId xmlns:a16="http://schemas.microsoft.com/office/drawing/2014/main" id="{6799CB59-0053-1FEC-A567-155DD5867E64}"/>
              </a:ext>
            </a:extLst>
          </p:cNvPr>
          <p:cNvPicPr>
            <a:picLocks noGrp="1" noChangeAspect="1"/>
          </p:cNvPicPr>
          <p:nvPr>
            <p:ph type="pic" sz="quarter" idx="19"/>
          </p:nvPr>
        </p:nvPicPr>
        <p:blipFill>
          <a:blip r:embed="rId3"/>
          <a:srcRect l="22886" r="22886"/>
          <a:stretch>
            <a:fillRect/>
          </a:stretch>
        </p:blipFill>
        <p:spPr>
          <a:xfrm>
            <a:off x="5906628" y="4000136"/>
            <a:ext cx="2085196" cy="2085196"/>
          </a:xfrm>
        </p:spPr>
      </p:pic>
      <p:pic>
        <p:nvPicPr>
          <p:cNvPr id="3" name="Picture Placeholder 23">
            <a:extLst>
              <a:ext uri="{FF2B5EF4-FFF2-40B4-BE49-F238E27FC236}">
                <a16:creationId xmlns:a16="http://schemas.microsoft.com/office/drawing/2014/main" id="{A3C499AD-CCE6-3654-D94C-58B18291C3B0}"/>
              </a:ext>
            </a:extLst>
          </p:cNvPr>
          <p:cNvPicPr>
            <a:picLocks noChangeAspect="1"/>
          </p:cNvPicPr>
          <p:nvPr/>
        </p:nvPicPr>
        <p:blipFill rotWithShape="1">
          <a:blip r:embed="rId4">
            <a:extLst>
              <a:ext uri="{28A0092B-C50C-407E-A947-70E740481C1C}">
                <a14:useLocalDpi xmlns:a14="http://schemas.microsoft.com/office/drawing/2010/main" val="0"/>
              </a:ext>
            </a:extLst>
          </a:blip>
          <a:srcRect l="11276" t="1818" r="29631" b="-1162"/>
          <a:stretch/>
        </p:blipFill>
        <p:spPr>
          <a:xfrm>
            <a:off x="1445989" y="926218"/>
            <a:ext cx="3107728" cy="3024366"/>
          </a:xfrm>
          <a:prstGeom prst="ellipse">
            <a:avLst/>
          </a:prstGeom>
          <a:noFill/>
          <a:ln w="19050">
            <a:solidFill>
              <a:schemeClr val="accent1">
                <a:lumMod val="75000"/>
              </a:schemeClr>
            </a:solidFill>
          </a:ln>
          <a:effectLst>
            <a:reflection blurRad="6350" stA="52000" endA="300" endPos="35000" dir="5400000" sy="-100000" algn="bl" rotWithShape="0"/>
          </a:effectLst>
        </p:spPr>
      </p:pic>
    </p:spTree>
    <p:extLst>
      <p:ext uri="{BB962C8B-B14F-4D97-AF65-F5344CB8AC3E}">
        <p14:creationId xmlns:p14="http://schemas.microsoft.com/office/powerpoint/2010/main" val="611898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250" fill="hold"/>
                                        <p:tgtEl>
                                          <p:spTgt spid="20"/>
                                        </p:tgtEl>
                                        <p:attrNameLst>
                                          <p:attrName>ppt_x</p:attrName>
                                        </p:attrNameLst>
                                      </p:cBhvr>
                                      <p:tavLst>
                                        <p:tav tm="0">
                                          <p:val>
                                            <p:strVal val="#ppt_x"/>
                                          </p:val>
                                        </p:tav>
                                        <p:tav tm="100000">
                                          <p:val>
                                            <p:strVal val="#ppt_x"/>
                                          </p:val>
                                        </p:tav>
                                      </p:tavLst>
                                    </p:anim>
                                    <p:anim calcmode="lin" valueType="num">
                                      <p:cBhvr additive="base">
                                        <p:cTn id="14"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250" fill="hold"/>
                                        <p:tgtEl>
                                          <p:spTgt spid="22"/>
                                        </p:tgtEl>
                                        <p:attrNameLst>
                                          <p:attrName>ppt_x</p:attrName>
                                        </p:attrNameLst>
                                      </p:cBhvr>
                                      <p:tavLst>
                                        <p:tav tm="0">
                                          <p:val>
                                            <p:strVal val="#ppt_x"/>
                                          </p:val>
                                        </p:tav>
                                        <p:tav tm="100000">
                                          <p:val>
                                            <p:strVal val="#ppt_x"/>
                                          </p:val>
                                        </p:tav>
                                      </p:tavLst>
                                    </p:anim>
                                    <p:anim calcmode="lin" valueType="num">
                                      <p:cBhvr additive="base">
                                        <p:cTn id="26"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 calcmode="lin" valueType="num">
                                      <p:cBhvr additive="base">
                                        <p:cTn id="31"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 calcmode="lin" valueType="num">
                                      <p:cBhvr additive="base">
                                        <p:cTn id="37"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10" grpId="0" build="p"/>
      <p:bldP spid="11" grpId="0" build="p"/>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FA54B-E825-7B46-D646-8A4412E64676}"/>
              </a:ext>
            </a:extLst>
          </p:cNvPr>
          <p:cNvSpPr>
            <a:spLocks noGrp="1"/>
          </p:cNvSpPr>
          <p:nvPr>
            <p:ph type="title"/>
          </p:nvPr>
        </p:nvSpPr>
        <p:spPr>
          <a:xfrm>
            <a:off x="1188720" y="609600"/>
            <a:ext cx="9829800" cy="433403"/>
          </a:xfrm>
        </p:spPr>
        <p:txBody>
          <a:bodyPr anchor="t">
            <a:normAutofit fontScale="90000"/>
          </a:bodyPr>
          <a:lstStyle/>
          <a:p>
            <a:r>
              <a:rPr lang="en-US" sz="3000">
                <a:solidFill>
                  <a:schemeClr val="tx2">
                    <a:lumMod val="50000"/>
                  </a:schemeClr>
                </a:solidFill>
                <a:latin typeface="Titillium Web" panose="00000500000000000000" pitchFamily="2" charset="0"/>
              </a:rPr>
              <a:t>Statistics in 2022</a:t>
            </a:r>
            <a:br>
              <a:rPr lang="en-US" sz="3000">
                <a:solidFill>
                  <a:schemeClr val="tx2">
                    <a:lumMod val="50000"/>
                  </a:schemeClr>
                </a:solidFill>
                <a:latin typeface="Titillium Web" panose="00000500000000000000" pitchFamily="2" charset="0"/>
              </a:rPr>
            </a:br>
            <a:endParaRPr lang="en-US" sz="3000">
              <a:solidFill>
                <a:schemeClr val="tx2">
                  <a:lumMod val="50000"/>
                </a:schemeClr>
              </a:solidFill>
              <a:latin typeface="Titillium Web" panose="00000500000000000000" pitchFamily="2" charset="0"/>
            </a:endParaRPr>
          </a:p>
        </p:txBody>
      </p:sp>
      <p:sp>
        <p:nvSpPr>
          <p:cNvPr id="4" name="Slide Number Placeholder 3">
            <a:extLst>
              <a:ext uri="{FF2B5EF4-FFF2-40B4-BE49-F238E27FC236}">
                <a16:creationId xmlns:a16="http://schemas.microsoft.com/office/drawing/2014/main" id="{3198517A-2104-5FB9-D290-B26ACCC0F185}"/>
              </a:ext>
            </a:extLst>
          </p:cNvPr>
          <p:cNvSpPr>
            <a:spLocks noGrp="1"/>
          </p:cNvSpPr>
          <p:nvPr>
            <p:ph type="sldNum" sz="quarter" idx="11"/>
          </p:nvPr>
        </p:nvSpPr>
        <p:spPr>
          <a:xfrm>
            <a:off x="386054" y="5960112"/>
            <a:ext cx="539496" cy="487679"/>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all" spc="200" normalizeH="0" baseline="0" noProof="0">
              <a:ln>
                <a:noFill/>
              </a:ln>
              <a:solidFill>
                <a:schemeClr val="tx2">
                  <a:lumMod val="25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E9D14CD6-F528-8256-2171-B071BE8412C3}"/>
              </a:ext>
            </a:extLst>
          </p:cNvPr>
          <p:cNvSpPr>
            <a:spLocks noGrp="1"/>
          </p:cNvSpPr>
          <p:nvPr>
            <p:ph type="ftr" sz="quarter" idx="12"/>
          </p:nvPr>
        </p:nvSpPr>
        <p:spPr>
          <a:xfrm rot="16200000">
            <a:off x="-463937" y="1140353"/>
            <a:ext cx="2255521" cy="371055"/>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all" spc="100" normalizeH="0" baseline="0" noProof="0">
                <a:ln>
                  <a:noFill/>
                </a:ln>
                <a:solidFill>
                  <a:schemeClr val="tx2">
                    <a:lumMod val="25000"/>
                  </a:schemeClr>
                </a:solidFill>
                <a:effectLst/>
                <a:uLnTx/>
                <a:uFillTx/>
                <a:latin typeface="Posterama" panose="020B0504020200020000" pitchFamily="34" charset="0"/>
                <a:ea typeface="+mn-ea"/>
                <a:cs typeface="+mn-cs"/>
              </a:rPr>
              <a:t>ADAS</a:t>
            </a:r>
          </a:p>
        </p:txBody>
      </p:sp>
      <p:sp>
        <p:nvSpPr>
          <p:cNvPr id="15" name="Text Placeholder 5">
            <a:extLst>
              <a:ext uri="{FF2B5EF4-FFF2-40B4-BE49-F238E27FC236}">
                <a16:creationId xmlns:a16="http://schemas.microsoft.com/office/drawing/2014/main" id="{EE1DBD29-7DD0-F804-2C17-B8E84D0CCBB0}"/>
              </a:ext>
            </a:extLst>
          </p:cNvPr>
          <p:cNvSpPr txBox="1">
            <a:spLocks/>
          </p:cNvSpPr>
          <p:nvPr/>
        </p:nvSpPr>
        <p:spPr>
          <a:xfrm>
            <a:off x="1711441" y="3072202"/>
            <a:ext cx="2882475" cy="28019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spc="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spc="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spc="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0" cap="none" spc="-24" normalizeH="0" baseline="0" noProof="0">
                <a:ln>
                  <a:noFill/>
                </a:ln>
                <a:solidFill>
                  <a:schemeClr val="tx2">
                    <a:lumMod val="25000"/>
                  </a:schemeClr>
                </a:solidFill>
                <a:effectLst/>
                <a:uLnTx/>
                <a:uFillTx/>
                <a:latin typeface="Titillium Web" pitchFamily="34" charset="0"/>
                <a:ea typeface="Titillium Web" pitchFamily="34" charset="-122"/>
                <a:cs typeface="Titillium Web" pitchFamily="34" charset="-120"/>
              </a:rPr>
              <a:t>55,991</a:t>
            </a:r>
            <a:endParaRPr kumimoji="0" lang="en-US" sz="2800" b="0" i="0" u="none" strike="noStrike" kern="1200" cap="none" spc="0" normalizeH="0" baseline="0" noProof="0">
              <a:ln>
                <a:noFill/>
              </a:ln>
              <a:solidFill>
                <a:schemeClr val="tx2">
                  <a:lumMod val="25000"/>
                </a:schemeClr>
              </a:solidFill>
              <a:effectLst/>
              <a:uLnTx/>
              <a:uFillTx/>
              <a:latin typeface="Daytona Condensed Light"/>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effectLst/>
              <a:uLnTx/>
              <a:uFillTx/>
              <a:latin typeface="Daytona Condensed Light"/>
              <a:ea typeface="+mn-ea"/>
              <a:cs typeface="+mn-cs"/>
            </a:endParaRPr>
          </a:p>
        </p:txBody>
      </p:sp>
      <p:sp>
        <p:nvSpPr>
          <p:cNvPr id="17" name="Content Placeholder 6">
            <a:extLst>
              <a:ext uri="{FF2B5EF4-FFF2-40B4-BE49-F238E27FC236}">
                <a16:creationId xmlns:a16="http://schemas.microsoft.com/office/drawing/2014/main" id="{27D616A2-BB36-44D3-470B-3A1E5526FE09}"/>
              </a:ext>
            </a:extLst>
          </p:cNvPr>
          <p:cNvSpPr txBox="1">
            <a:spLocks/>
          </p:cNvSpPr>
          <p:nvPr/>
        </p:nvSpPr>
        <p:spPr>
          <a:xfrm>
            <a:off x="2057848" y="3662895"/>
            <a:ext cx="2882475" cy="28019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effectLst/>
                <a:uLnTx/>
                <a:uFillTx/>
                <a:latin typeface="Titillium Web" panose="00000500000000000000" pitchFamily="2" charset="0"/>
                <a:ea typeface="Titillium Web" pitchFamily="34" charset="-122"/>
                <a:cs typeface="Titillium Web" pitchFamily="34" charset="-120"/>
              </a:rPr>
              <a:t>Crashes resulted in injuries</a:t>
            </a:r>
            <a:endParaRPr kumimoji="0" lang="en-US" sz="1600" b="0" i="0" u="none" strike="noStrike" kern="1200" cap="none" spc="0" normalizeH="0" baseline="0" noProof="0">
              <a:ln>
                <a:noFill/>
              </a:ln>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effectLst/>
              <a:uLnTx/>
              <a:uFillTx/>
              <a:latin typeface="Daytona Condensed Light"/>
              <a:ea typeface="+mn-ea"/>
              <a:cs typeface="+mn-cs"/>
            </a:endParaRPr>
          </a:p>
        </p:txBody>
      </p:sp>
      <p:sp>
        <p:nvSpPr>
          <p:cNvPr id="19" name="Text Placeholder 7">
            <a:extLst>
              <a:ext uri="{FF2B5EF4-FFF2-40B4-BE49-F238E27FC236}">
                <a16:creationId xmlns:a16="http://schemas.microsoft.com/office/drawing/2014/main" id="{522ADD9C-F37F-0ACD-FC93-C70BE09CB83C}"/>
              </a:ext>
            </a:extLst>
          </p:cNvPr>
          <p:cNvSpPr txBox="1">
            <a:spLocks/>
          </p:cNvSpPr>
          <p:nvPr/>
        </p:nvSpPr>
        <p:spPr>
          <a:xfrm>
            <a:off x="5040228" y="2972074"/>
            <a:ext cx="2896671" cy="433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0" cap="none" spc="-24" normalizeH="0" baseline="0" noProof="0">
                <a:ln>
                  <a:noFill/>
                </a:ln>
                <a:solidFill>
                  <a:schemeClr val="tx2">
                    <a:lumMod val="25000"/>
                  </a:schemeClr>
                </a:solidFill>
                <a:effectLst/>
                <a:uLnTx/>
                <a:uFillTx/>
                <a:latin typeface="Titillium Web" pitchFamily="34" charset="0"/>
                <a:ea typeface="Titillium Web" pitchFamily="34" charset="-122"/>
                <a:cs typeface="Titillium Web" pitchFamily="34" charset="-120"/>
              </a:rPr>
              <a:t>8.7%</a:t>
            </a:r>
            <a:endParaRPr kumimoji="0" lang="en-US" sz="2800" b="0" i="0" u="none" strike="noStrike" kern="1200" cap="none" spc="0" normalizeH="0" baseline="0" noProof="0">
              <a:ln>
                <a:noFill/>
              </a:ln>
              <a:solidFill>
                <a:schemeClr val="tx2">
                  <a:lumMod val="25000"/>
                </a:schemeClr>
              </a:solidFill>
              <a:effectLst/>
              <a:uLnTx/>
              <a:uFillTx/>
              <a:latin typeface="Daytona Condensed Ligh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effectLst/>
              <a:uLnTx/>
              <a:uFillTx/>
              <a:latin typeface="Daytona Condensed Light"/>
              <a:ea typeface="+mn-ea"/>
              <a:cs typeface="+mn-cs"/>
            </a:endParaRPr>
          </a:p>
        </p:txBody>
      </p:sp>
      <p:sp>
        <p:nvSpPr>
          <p:cNvPr id="21" name="Content Placeholder 8">
            <a:extLst>
              <a:ext uri="{FF2B5EF4-FFF2-40B4-BE49-F238E27FC236}">
                <a16:creationId xmlns:a16="http://schemas.microsoft.com/office/drawing/2014/main" id="{6BCCEF8E-187B-D2A1-153A-039A4148B730}"/>
              </a:ext>
            </a:extLst>
          </p:cNvPr>
          <p:cNvSpPr txBox="1">
            <a:spLocks/>
          </p:cNvSpPr>
          <p:nvPr/>
        </p:nvSpPr>
        <p:spPr>
          <a:xfrm>
            <a:off x="5007403" y="3652970"/>
            <a:ext cx="3876797" cy="2901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effectLst/>
                <a:uLnTx/>
                <a:uFillTx/>
                <a:latin typeface="Titillium Web" panose="00000500000000000000" pitchFamily="2" charset="0"/>
                <a:ea typeface="Titillium Web" pitchFamily="34" charset="-122"/>
                <a:cs typeface="Titillium Web" pitchFamily="34" charset="-120"/>
              </a:rPr>
              <a:t>Increased compared to the previous year</a:t>
            </a:r>
            <a:endParaRPr kumimoji="0" lang="en-US" sz="1600" b="0" i="0" u="none" strike="noStrike" kern="1200" cap="none" spc="0" normalizeH="0" baseline="0" noProof="0">
              <a:ln>
                <a:noFill/>
              </a:ln>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effectLst/>
              <a:uLnTx/>
              <a:uFillTx/>
              <a:latin typeface="Daytona Condensed Light"/>
              <a:ea typeface="+mn-ea"/>
              <a:cs typeface="+mn-cs"/>
            </a:endParaRPr>
          </a:p>
        </p:txBody>
      </p:sp>
      <p:sp>
        <p:nvSpPr>
          <p:cNvPr id="23" name="Text Placeholder 9">
            <a:extLst>
              <a:ext uri="{FF2B5EF4-FFF2-40B4-BE49-F238E27FC236}">
                <a16:creationId xmlns:a16="http://schemas.microsoft.com/office/drawing/2014/main" id="{2094BADA-21D8-E57D-6604-E71E0ABBE174}"/>
              </a:ext>
            </a:extLst>
          </p:cNvPr>
          <p:cNvSpPr txBox="1">
            <a:spLocks/>
          </p:cNvSpPr>
          <p:nvPr/>
        </p:nvSpPr>
        <p:spPr>
          <a:xfrm>
            <a:off x="8383211" y="2972074"/>
            <a:ext cx="2896670" cy="4569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0" cap="none" spc="-24" normalizeH="0" baseline="0" noProof="0">
                <a:ln>
                  <a:noFill/>
                </a:ln>
                <a:solidFill>
                  <a:schemeClr val="tx2">
                    <a:lumMod val="25000"/>
                  </a:schemeClr>
                </a:solidFill>
                <a:effectLst/>
                <a:uLnTx/>
                <a:uFillTx/>
                <a:latin typeface="Titillium Web" pitchFamily="34" charset="0"/>
                <a:ea typeface="Titillium Web" pitchFamily="34" charset="-122"/>
                <a:cs typeface="Titillium Web" pitchFamily="34" charset="-120"/>
              </a:rPr>
              <a:t>7,101</a:t>
            </a:r>
            <a:endParaRPr kumimoji="0" lang="en-US" sz="2800" b="0" i="0" u="none" strike="noStrike" kern="1200" cap="none" spc="0" normalizeH="0" baseline="0" noProof="0">
              <a:ln>
                <a:noFill/>
              </a:ln>
              <a:solidFill>
                <a:schemeClr val="tx2">
                  <a:lumMod val="25000"/>
                </a:schemeClr>
              </a:solidFill>
              <a:effectLst/>
              <a:uLnTx/>
              <a:uFillTx/>
              <a:latin typeface="Daytona Condensed Ligh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effectLst/>
              <a:uLnTx/>
              <a:uFillTx/>
              <a:latin typeface="Daytona Condensed Light"/>
              <a:ea typeface="+mn-ea"/>
              <a:cs typeface="+mn-cs"/>
            </a:endParaRPr>
          </a:p>
        </p:txBody>
      </p:sp>
      <p:sp>
        <p:nvSpPr>
          <p:cNvPr id="25" name="Content Placeholder 10">
            <a:extLst>
              <a:ext uri="{FF2B5EF4-FFF2-40B4-BE49-F238E27FC236}">
                <a16:creationId xmlns:a16="http://schemas.microsoft.com/office/drawing/2014/main" id="{6D87A5CD-DC31-A636-DE76-9B10DC4F79E2}"/>
              </a:ext>
            </a:extLst>
          </p:cNvPr>
          <p:cNvSpPr txBox="1">
            <a:spLocks/>
          </p:cNvSpPr>
          <p:nvPr/>
        </p:nvSpPr>
        <p:spPr>
          <a:xfrm>
            <a:off x="9024584" y="3662895"/>
            <a:ext cx="2066702" cy="290119"/>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50" normalizeH="0" baseline="0" noProof="0">
                <a:ln>
                  <a:noFill/>
                </a:ln>
                <a:effectLst/>
                <a:uLnTx/>
                <a:uFillTx/>
                <a:latin typeface="Titillium Web" panose="00000500000000000000" pitchFamily="2" charset="0"/>
                <a:ea typeface="Titillium Web" pitchFamily="34" charset="-122"/>
                <a:cs typeface="Titillium Web" pitchFamily="34" charset="-120"/>
              </a:rPr>
              <a:t>Fatal car accidents</a:t>
            </a:r>
            <a:endParaRPr kumimoji="0" lang="en-US" sz="1600" b="0" i="0" u="none" strike="noStrike" kern="1200" cap="none" spc="50" normalizeH="0" baseline="0" noProof="0">
              <a:ln>
                <a:noFill/>
              </a:ln>
              <a:effectLst/>
              <a:uLnTx/>
              <a:uFillTx/>
              <a:latin typeface="Titillium Web" panose="00000500000000000000" pitchFamily="2"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400" b="0" i="0" u="none" strike="noStrike" kern="1200" cap="none" spc="50" normalizeH="0" baseline="0" noProof="0">
              <a:ln>
                <a:noFill/>
              </a:ln>
              <a:effectLst/>
              <a:uLnTx/>
              <a:uFillTx/>
              <a:latin typeface="Tenorite"/>
              <a:ea typeface="+mn-ea"/>
              <a:cs typeface="+mn-cs"/>
            </a:endParaRPr>
          </a:p>
        </p:txBody>
      </p:sp>
    </p:spTree>
    <p:extLst>
      <p:ext uri="{BB962C8B-B14F-4D97-AF65-F5344CB8AC3E}">
        <p14:creationId xmlns:p14="http://schemas.microsoft.com/office/powerpoint/2010/main" val="2071166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250" fill="hold"/>
                                        <p:tgtEl>
                                          <p:spTgt spid="17"/>
                                        </p:tgtEl>
                                        <p:attrNameLst>
                                          <p:attrName>ppt_w</p:attrName>
                                        </p:attrNameLst>
                                      </p:cBhvr>
                                      <p:tavLst>
                                        <p:tav tm="0">
                                          <p:val>
                                            <p:fltVal val="0"/>
                                          </p:val>
                                        </p:tav>
                                        <p:tav tm="100000">
                                          <p:val>
                                            <p:strVal val="#ppt_w"/>
                                          </p:val>
                                        </p:tav>
                                      </p:tavLst>
                                    </p:anim>
                                    <p:anim calcmode="lin" valueType="num">
                                      <p:cBhvr>
                                        <p:cTn id="15" dur="250" fill="hold"/>
                                        <p:tgtEl>
                                          <p:spTgt spid="17"/>
                                        </p:tgtEl>
                                        <p:attrNameLst>
                                          <p:attrName>ppt_h</p:attrName>
                                        </p:attrNameLst>
                                      </p:cBhvr>
                                      <p:tavLst>
                                        <p:tav tm="0">
                                          <p:val>
                                            <p:fltVal val="0"/>
                                          </p:val>
                                        </p:tav>
                                        <p:tav tm="100000">
                                          <p:val>
                                            <p:strVal val="#ppt_h"/>
                                          </p:val>
                                        </p:tav>
                                      </p:tavLst>
                                    </p:anim>
                                    <p:animEffect transition="in" filter="fade">
                                      <p:cBhvr>
                                        <p:cTn id="16" dur="25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 calcmode="lin" valueType="num">
                                      <p:cBhvr>
                                        <p:cTn id="21" dur="250" fill="hold"/>
                                        <p:tgtEl>
                                          <p:spTgt spid="19">
                                            <p:txEl>
                                              <p:pRg st="0" end="0"/>
                                            </p:txEl>
                                          </p:spTgt>
                                        </p:tgtEl>
                                        <p:attrNameLst>
                                          <p:attrName>ppt_w</p:attrName>
                                        </p:attrNameLst>
                                      </p:cBhvr>
                                      <p:tavLst>
                                        <p:tav tm="0">
                                          <p:val>
                                            <p:fltVal val="0"/>
                                          </p:val>
                                        </p:tav>
                                        <p:tav tm="100000">
                                          <p:val>
                                            <p:strVal val="#ppt_w"/>
                                          </p:val>
                                        </p:tav>
                                      </p:tavLst>
                                    </p:anim>
                                    <p:anim calcmode="lin" valueType="num">
                                      <p:cBhvr>
                                        <p:cTn id="22" dur="25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23" dur="250"/>
                                        <p:tgtEl>
                                          <p:spTgt spid="1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25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25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250"/>
                                        <p:tgtEl>
                                          <p:spTgt spid="2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250" fill="hold"/>
                                        <p:tgtEl>
                                          <p:spTgt spid="23"/>
                                        </p:tgtEl>
                                        <p:attrNameLst>
                                          <p:attrName>ppt_w</p:attrName>
                                        </p:attrNameLst>
                                      </p:cBhvr>
                                      <p:tavLst>
                                        <p:tav tm="0">
                                          <p:val>
                                            <p:fltVal val="0"/>
                                          </p:val>
                                        </p:tav>
                                        <p:tav tm="100000">
                                          <p:val>
                                            <p:strVal val="#ppt_w"/>
                                          </p:val>
                                        </p:tav>
                                      </p:tavLst>
                                    </p:anim>
                                    <p:anim calcmode="lin" valueType="num">
                                      <p:cBhvr>
                                        <p:cTn id="36" dur="250" fill="hold"/>
                                        <p:tgtEl>
                                          <p:spTgt spid="23"/>
                                        </p:tgtEl>
                                        <p:attrNameLst>
                                          <p:attrName>ppt_h</p:attrName>
                                        </p:attrNameLst>
                                      </p:cBhvr>
                                      <p:tavLst>
                                        <p:tav tm="0">
                                          <p:val>
                                            <p:fltVal val="0"/>
                                          </p:val>
                                        </p:tav>
                                        <p:tav tm="100000">
                                          <p:val>
                                            <p:strVal val="#ppt_h"/>
                                          </p:val>
                                        </p:tav>
                                      </p:tavLst>
                                    </p:anim>
                                    <p:animEffect transition="in" filter="fade">
                                      <p:cBhvr>
                                        <p:cTn id="37" dur="25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250" fill="hold"/>
                                        <p:tgtEl>
                                          <p:spTgt spid="25"/>
                                        </p:tgtEl>
                                        <p:attrNameLst>
                                          <p:attrName>ppt_w</p:attrName>
                                        </p:attrNameLst>
                                      </p:cBhvr>
                                      <p:tavLst>
                                        <p:tav tm="0">
                                          <p:val>
                                            <p:fltVal val="0"/>
                                          </p:val>
                                        </p:tav>
                                        <p:tav tm="100000">
                                          <p:val>
                                            <p:strVal val="#ppt_w"/>
                                          </p:val>
                                        </p:tav>
                                      </p:tavLst>
                                    </p:anim>
                                    <p:anim calcmode="lin" valueType="num">
                                      <p:cBhvr>
                                        <p:cTn id="43" dur="250" fill="hold"/>
                                        <p:tgtEl>
                                          <p:spTgt spid="25"/>
                                        </p:tgtEl>
                                        <p:attrNameLst>
                                          <p:attrName>ppt_h</p:attrName>
                                        </p:attrNameLst>
                                      </p:cBhvr>
                                      <p:tavLst>
                                        <p:tav tm="0">
                                          <p:val>
                                            <p:fltVal val="0"/>
                                          </p:val>
                                        </p:tav>
                                        <p:tav tm="100000">
                                          <p:val>
                                            <p:strVal val="#ppt_h"/>
                                          </p:val>
                                        </p:tav>
                                      </p:tavLst>
                                    </p:anim>
                                    <p:animEffect transition="in" filter="fade">
                                      <p:cBhvr>
                                        <p:cTn id="44"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build="p"/>
      <p:bldP spid="21" grpId="0" build="p"/>
      <p:bldP spid="2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4E8F-F39F-FC02-0371-83BCA51595F9}"/>
              </a:ext>
            </a:extLst>
          </p:cNvPr>
          <p:cNvSpPr>
            <a:spLocks noGrp="1"/>
          </p:cNvSpPr>
          <p:nvPr>
            <p:ph type="title"/>
          </p:nvPr>
        </p:nvSpPr>
        <p:spPr>
          <a:xfrm>
            <a:off x="575310" y="278129"/>
            <a:ext cx="9345930" cy="2354026"/>
          </a:xfrm>
        </p:spPr>
        <p:txBody>
          <a:bodyPr/>
          <a:lstStyle/>
          <a:p>
            <a:r>
              <a:rPr lang="en-US" sz="4400" b="1" kern="0" spc="-3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Lane departure system</a:t>
            </a:r>
            <a:endParaRPr lang="en-US" dirty="0">
              <a:solidFill>
                <a:schemeClr val="tx2">
                  <a:lumMod val="2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5FC84800-F22F-AC1A-3379-F26A3AC771A9}"/>
              </a:ext>
            </a:extLst>
          </p:cNvPr>
          <p:cNvSpPr>
            <a:spLocks noGrp="1"/>
          </p:cNvSpPr>
          <p:nvPr>
            <p:ph sz="quarter" idx="16"/>
          </p:nvPr>
        </p:nvSpPr>
        <p:spPr>
          <a:xfrm>
            <a:off x="594360" y="3279579"/>
            <a:ext cx="11033760" cy="2994415"/>
          </a:xfrm>
        </p:spPr>
        <p:txBody>
          <a:bodyPr/>
          <a:lstStyle/>
          <a:p>
            <a:r>
              <a:rPr lang="en-US" sz="3200" dirty="0">
                <a:solidFill>
                  <a:schemeClr val="tx2">
                    <a:lumMod val="25000"/>
                  </a:schemeClr>
                </a:solidFill>
                <a:latin typeface="Titillium Web" panose="00000500000000000000" pitchFamily="2" charset="0"/>
              </a:rPr>
              <a:t>The methods for lane departure warning can be classified into two categories:</a:t>
            </a:r>
          </a:p>
          <a:p>
            <a:r>
              <a:rPr lang="en-US" sz="2800" dirty="0">
                <a:solidFill>
                  <a:schemeClr val="tx2">
                    <a:lumMod val="25000"/>
                  </a:schemeClr>
                </a:solidFill>
                <a:latin typeface="Titillium Web" panose="00000500000000000000" pitchFamily="2" charset="0"/>
              </a:rPr>
              <a:t>1. Sensor-based methods.</a:t>
            </a:r>
          </a:p>
          <a:p>
            <a:r>
              <a:rPr lang="en-US" sz="2800" dirty="0">
                <a:solidFill>
                  <a:schemeClr val="tx2">
                    <a:lumMod val="25000"/>
                  </a:schemeClr>
                </a:solidFill>
                <a:latin typeface="Titillium Web" panose="00000500000000000000" pitchFamily="2" charset="0"/>
              </a:rPr>
              <a:t>2. Vision-based methods.</a:t>
            </a:r>
          </a:p>
          <a:p>
            <a:endParaRPr lang="en-US" dirty="0"/>
          </a:p>
        </p:txBody>
      </p:sp>
    </p:spTree>
    <p:extLst>
      <p:ext uri="{BB962C8B-B14F-4D97-AF65-F5344CB8AC3E}">
        <p14:creationId xmlns:p14="http://schemas.microsoft.com/office/powerpoint/2010/main" val="327773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C3C9-531E-F60D-32A2-7534A746371E}"/>
              </a:ext>
            </a:extLst>
          </p:cNvPr>
          <p:cNvSpPr>
            <a:spLocks noGrp="1"/>
          </p:cNvSpPr>
          <p:nvPr>
            <p:ph type="title"/>
          </p:nvPr>
        </p:nvSpPr>
        <p:spPr>
          <a:xfrm>
            <a:off x="6318884" y="3499667"/>
            <a:ext cx="5689613" cy="2542810"/>
          </a:xfrm>
        </p:spPr>
        <p:txBody>
          <a:bodyPr/>
          <a:lstStyle/>
          <a:p>
            <a:r>
              <a:rPr lang="en-US" dirty="0">
                <a:solidFill>
                  <a:schemeClr val="tx2">
                    <a:lumMod val="25000"/>
                  </a:schemeClr>
                </a:solidFill>
                <a:latin typeface="Titillium Web" panose="00000500000000000000" pitchFamily="2" charset="0"/>
                <a:ea typeface="Verdana" panose="020B0604030504040204" pitchFamily="34" charset="0"/>
              </a:rPr>
              <a:t>Lane Departure system</a:t>
            </a:r>
            <a:endParaRPr lang="en-US" dirty="0">
              <a:solidFill>
                <a:schemeClr val="tx2">
                  <a:lumMod val="25000"/>
                </a:schemeClr>
              </a:solidFill>
              <a:latin typeface="Titillium Web" panose="00000500000000000000" pitchFamily="2" charset="0"/>
            </a:endParaRPr>
          </a:p>
        </p:txBody>
      </p:sp>
      <p:sp>
        <p:nvSpPr>
          <p:cNvPr id="5" name="Text 3">
            <a:extLst>
              <a:ext uri="{FF2B5EF4-FFF2-40B4-BE49-F238E27FC236}">
                <a16:creationId xmlns:a16="http://schemas.microsoft.com/office/drawing/2014/main" id="{2CCAB59B-8093-FE5F-2E87-92A0675E12C5}"/>
              </a:ext>
            </a:extLst>
          </p:cNvPr>
          <p:cNvSpPr/>
          <p:nvPr/>
        </p:nvSpPr>
        <p:spPr>
          <a:xfrm>
            <a:off x="384862" y="568561"/>
            <a:ext cx="4678393" cy="416770"/>
          </a:xfrm>
          <a:prstGeom prst="rect">
            <a:avLst/>
          </a:prstGeom>
          <a:noFill/>
          <a:ln/>
        </p:spPr>
        <p:txBody>
          <a:bodyPr wrap="square" lIns="0" tIns="0" rIns="0" bIns="0" rtlCol="0" anchor="t"/>
          <a:lstStyle/>
          <a:p>
            <a:pPr marL="0" marR="0" lvl="0" indent="0" algn="l" defTabSz="1219170" rtl="0" eaLnBrk="1" fontAlgn="auto" latinLnBrk="0" hangingPunct="1">
              <a:lnSpc>
                <a:spcPts val="2400"/>
              </a:lnSpc>
              <a:spcBef>
                <a:spcPts val="0"/>
              </a:spcBef>
              <a:spcAft>
                <a:spcPts val="0"/>
              </a:spcAft>
              <a:buClrTx/>
              <a:buSzTx/>
              <a:buFontTx/>
              <a:buNone/>
              <a:tabLst/>
              <a:defRPr/>
            </a:pPr>
            <a:r>
              <a:rPr kumimoji="0" lang="en-US" sz="3600" b="1" i="0" u="none" strike="noStrike" kern="0" cap="none" spc="-32"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Sensor-based methods</a:t>
            </a:r>
            <a:endParaRPr kumimoji="0" lang="en-US" sz="3600" b="0" i="0" u="none" strike="noStrike" kern="1200" cap="none" spc="0" normalizeH="0" baseline="0" noProof="0" dirty="0">
              <a:ln>
                <a:noFill/>
              </a:ln>
              <a:solidFill>
                <a:schemeClr val="tx2">
                  <a:lumMod val="25000"/>
                </a:schemeClr>
              </a:solidFill>
              <a:effectLst/>
              <a:uLnTx/>
              <a:uFillTx/>
              <a:latin typeface="Calibri" panose="020F0502020204030204"/>
            </a:endParaRPr>
          </a:p>
        </p:txBody>
      </p:sp>
      <p:sp>
        <p:nvSpPr>
          <p:cNvPr id="6" name="TextBox 5">
            <a:extLst>
              <a:ext uri="{FF2B5EF4-FFF2-40B4-BE49-F238E27FC236}">
                <a16:creationId xmlns:a16="http://schemas.microsoft.com/office/drawing/2014/main" id="{C56EBA9D-E62F-39E2-AA52-9751393F2F3B}"/>
              </a:ext>
            </a:extLst>
          </p:cNvPr>
          <p:cNvSpPr txBox="1"/>
          <p:nvPr/>
        </p:nvSpPr>
        <p:spPr>
          <a:xfrm>
            <a:off x="292265" y="1218598"/>
            <a:ext cx="5803735" cy="4401205"/>
          </a:xfrm>
          <a:prstGeom prst="rect">
            <a:avLst/>
          </a:prstGeom>
          <a:noFill/>
        </p:spPr>
        <p:txBody>
          <a:bodyPr wrap="square">
            <a:spAutoFit/>
          </a:bodyPr>
          <a:lstStyle/>
          <a:p>
            <a:pPr marL="0" marR="0" lvl="0" indent="0" algn="just" defTabSz="121917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Use devices such as radar, laser sensors, and even global positioning systems (GPS) to detect whether a vehicle departed a lane based on:</a:t>
            </a:r>
          </a:p>
          <a:p>
            <a:pPr marL="457200" marR="0" lvl="0" indent="-457200" algn="just" defTabSz="1219170" rtl="0" eaLnBrk="1" fontAlgn="auto" latinLnBrk="0" hangingPunct="1">
              <a:lnSpc>
                <a:spcPct val="15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Information of the vehicle ahead.</a:t>
            </a:r>
          </a:p>
          <a:p>
            <a:pPr marL="457200" marR="0" lvl="0" indent="-457200" algn="just" defTabSz="1219170" rtl="0" eaLnBrk="1" fontAlgn="auto" latinLnBrk="0" hangingPunct="1">
              <a:lnSpc>
                <a:spcPct val="15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The position calculated by GPS.</a:t>
            </a:r>
          </a:p>
          <a:p>
            <a:pPr marL="0" marR="0" lvl="0" indent="0" algn="just" defTabSz="121917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endParaRPr>
          </a:p>
        </p:txBody>
      </p:sp>
      <p:cxnSp>
        <p:nvCxnSpPr>
          <p:cNvPr id="9" name="Straight Connector 8">
            <a:extLst>
              <a:ext uri="{FF2B5EF4-FFF2-40B4-BE49-F238E27FC236}">
                <a16:creationId xmlns:a16="http://schemas.microsoft.com/office/drawing/2014/main" id="{94FDB406-2A8F-35ED-7BC8-ED970FFE7D1C}"/>
              </a:ext>
            </a:extLst>
          </p:cNvPr>
          <p:cNvCxnSpPr/>
          <p:nvPr/>
        </p:nvCxnSpPr>
        <p:spPr>
          <a:xfrm>
            <a:off x="419587" y="996907"/>
            <a:ext cx="1941649" cy="0"/>
          </a:xfrm>
          <a:prstGeom prst="line">
            <a:avLst/>
          </a:prstGeom>
          <a:ln w="76200">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41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 calcmode="lin" valueType="num">
                                      <p:cBhvr additive="base">
                                        <p:cTn id="24"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 calcmode="lin" valueType="num">
                                      <p:cBhvr additive="base">
                                        <p:cTn id="30"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4DBE0-7268-9D15-3F55-5C1F2DEAC7F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60F0FC-644C-DF53-0E93-2D4542FBE8B5}"/>
              </a:ext>
            </a:extLst>
          </p:cNvPr>
          <p:cNvSpPr>
            <a:spLocks noGrp="1"/>
          </p:cNvSpPr>
          <p:nvPr>
            <p:ph type="sldNum" sz="quarter" idx="11"/>
          </p:nvPr>
        </p:nvSpPr>
        <p:spPr>
          <a:xfrm>
            <a:off x="420623" y="6019800"/>
            <a:ext cx="457201" cy="4571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19B312E8-137C-C243-3906-AE8350551114}"/>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3">
            <a:extLst>
              <a:ext uri="{FF2B5EF4-FFF2-40B4-BE49-F238E27FC236}">
                <a16:creationId xmlns:a16="http://schemas.microsoft.com/office/drawing/2014/main" id="{E512FD73-216F-3133-7105-C7AD3599DE15}"/>
              </a:ext>
            </a:extLst>
          </p:cNvPr>
          <p:cNvSpPr/>
          <p:nvPr/>
        </p:nvSpPr>
        <p:spPr>
          <a:xfrm>
            <a:off x="963954" y="1668501"/>
            <a:ext cx="4657341" cy="281115"/>
          </a:xfrm>
          <a:prstGeom prst="rect">
            <a:avLst/>
          </a:prstGeom>
          <a:noFill/>
          <a:ln/>
        </p:spPr>
        <p:txBody>
          <a:bodyPr wrap="square" lIns="0" tIns="0" rIns="0" bIns="0" rtlCol="0" anchor="t"/>
          <a:lstStyle/>
          <a:p>
            <a:pPr marL="0" marR="0" lvl="0" indent="0" algn="l" defTabSz="1219170" rtl="0" eaLnBrk="1" fontAlgn="auto" latinLnBrk="0" hangingPunct="1">
              <a:lnSpc>
                <a:spcPts val="2400"/>
              </a:lnSpc>
              <a:spcBef>
                <a:spcPts val="0"/>
              </a:spcBef>
              <a:spcAft>
                <a:spcPts val="0"/>
              </a:spcAft>
              <a:buClrTx/>
              <a:buSzTx/>
              <a:buFontTx/>
              <a:buNone/>
              <a:tabLst/>
              <a:defRPr/>
            </a:pPr>
            <a:r>
              <a:rPr kumimoji="0" lang="en-US" sz="2400" b="1" i="0" u="none" strike="noStrike" kern="0" cap="none" spc="-32" normalizeH="0" baseline="0" noProof="0" dirty="0">
                <a:ln>
                  <a:noFill/>
                </a:ln>
                <a:solidFill>
                  <a:srgbClr val="FFFFFF"/>
                </a:solidFill>
                <a:effectLst/>
                <a:uLnTx/>
                <a:uFillTx/>
                <a:latin typeface="Verdana Pro Black" panose="020B0A04030504040204" pitchFamily="34" charset="0"/>
                <a:ea typeface="Titillium Web" pitchFamily="34" charset="-122"/>
                <a:cs typeface="Titillium Web" pitchFamily="34" charset="-120"/>
              </a:rPr>
              <a:t>Vision-based methods</a:t>
            </a:r>
            <a:endParaRPr kumimoji="0" lang="en-US" sz="2400" b="0" i="0" u="none" strike="noStrike" kern="1200" cap="none" spc="0" normalizeH="0" baseline="0" noProof="0" dirty="0">
              <a:ln>
                <a:noFill/>
              </a:ln>
              <a:solidFill>
                <a:srgbClr val="FFFFFF"/>
              </a:solidFill>
              <a:effectLst/>
              <a:uLnTx/>
              <a:uFillTx/>
              <a:latin typeface="Verdana Pro Black" panose="020B0A04030504040204" pitchFamily="34" charset="0"/>
              <a:ea typeface="+mn-ea"/>
              <a:cs typeface="+mn-cs"/>
            </a:endParaRPr>
          </a:p>
        </p:txBody>
      </p:sp>
      <p:sp>
        <p:nvSpPr>
          <p:cNvPr id="5" name="Text 1">
            <a:extLst>
              <a:ext uri="{FF2B5EF4-FFF2-40B4-BE49-F238E27FC236}">
                <a16:creationId xmlns:a16="http://schemas.microsoft.com/office/drawing/2014/main" id="{26A711A1-B1C2-F6B9-7A7E-052CF8F57065}"/>
              </a:ext>
            </a:extLst>
          </p:cNvPr>
          <p:cNvSpPr/>
          <p:nvPr/>
        </p:nvSpPr>
        <p:spPr>
          <a:xfrm>
            <a:off x="963953" y="742931"/>
            <a:ext cx="10972800" cy="406400"/>
          </a:xfrm>
          <a:prstGeom prst="rect">
            <a:avLst/>
          </a:prstGeom>
          <a:noFill/>
          <a:ln/>
        </p:spPr>
        <p:txBody>
          <a:bodyPr wrap="square" lIns="0" tIns="0" rIns="0" bIns="0" rtlCol="0" anchor="t"/>
          <a:lstStyle/>
          <a:p>
            <a:pPr lvl="0" defTabSz="1219170">
              <a:lnSpc>
                <a:spcPts val="3200"/>
              </a:lnSpc>
              <a:defRPr/>
            </a:pPr>
            <a:r>
              <a:rPr lang="en-US" sz="3200" b="1" kern="0" dirty="0">
                <a:ln w="0"/>
                <a:solidFill>
                  <a:schemeClr val="tx2">
                    <a:lumMod val="25000"/>
                  </a:schemeClr>
                </a:solidFill>
                <a:latin typeface="Titillium Web" panose="00000500000000000000" pitchFamily="2" charset="0"/>
                <a:ea typeface="Titillium Web" pitchFamily="34" charset="-122"/>
                <a:cs typeface="Titillium Web" pitchFamily="34" charset="-120"/>
              </a:rPr>
              <a:t>Vision-based methods</a:t>
            </a:r>
          </a:p>
        </p:txBody>
      </p:sp>
      <p:sp>
        <p:nvSpPr>
          <p:cNvPr id="6" name="TextBox 5">
            <a:extLst>
              <a:ext uri="{FF2B5EF4-FFF2-40B4-BE49-F238E27FC236}">
                <a16:creationId xmlns:a16="http://schemas.microsoft.com/office/drawing/2014/main" id="{CAE0A315-59AF-7E1F-ABF2-C61AB5D31145}"/>
              </a:ext>
            </a:extLst>
          </p:cNvPr>
          <p:cNvSpPr txBox="1"/>
          <p:nvPr/>
        </p:nvSpPr>
        <p:spPr>
          <a:xfrm>
            <a:off x="877825" y="1386801"/>
            <a:ext cx="11096918" cy="1154162"/>
          </a:xfrm>
          <a:prstGeom prst="rect">
            <a:avLst/>
          </a:prstGeom>
          <a:noFill/>
        </p:spPr>
        <p:txBody>
          <a:bodyPr wrap="square">
            <a:spAutoFit/>
          </a:bodyPr>
          <a:lstStyle/>
          <a:p>
            <a:pPr marL="0" marR="0" lvl="0" indent="0" algn="just" defTabSz="121917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It detects the road lanes based on the features of a camera image such as color gradient, histogram, or edge.</a:t>
            </a:r>
          </a:p>
        </p:txBody>
      </p:sp>
      <p:sp>
        <p:nvSpPr>
          <p:cNvPr id="7" name="TextBox 6">
            <a:extLst>
              <a:ext uri="{FF2B5EF4-FFF2-40B4-BE49-F238E27FC236}">
                <a16:creationId xmlns:a16="http://schemas.microsoft.com/office/drawing/2014/main" id="{7C2EBAE9-9C67-EA3D-7040-8332675C29D5}"/>
              </a:ext>
            </a:extLst>
          </p:cNvPr>
          <p:cNvSpPr txBox="1"/>
          <p:nvPr/>
        </p:nvSpPr>
        <p:spPr>
          <a:xfrm>
            <a:off x="1462752" y="2445572"/>
            <a:ext cx="10474001" cy="1708160"/>
          </a:xfrm>
          <a:prstGeom prst="rect">
            <a:avLst/>
          </a:prstGeom>
          <a:noFill/>
        </p:spPr>
        <p:txBody>
          <a:bodyPr wrap="square">
            <a:spAutoFit/>
          </a:bodyPr>
          <a:lstStyle/>
          <a:p>
            <a:pPr marL="342900" marR="0" lvl="0" indent="-342900" algn="just" defTabSz="121917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Model-based methods: </a:t>
            </a:r>
            <a:r>
              <a:rPr kumimoji="0" lang="en-US" sz="240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Which creates a mathematical model of the road structure. They use the geometric coordinates of the camera and the road as input parameters and depend on their accuracy. </a:t>
            </a:r>
          </a:p>
        </p:txBody>
      </p:sp>
      <p:cxnSp>
        <p:nvCxnSpPr>
          <p:cNvPr id="9" name="Straight Connector 8">
            <a:extLst>
              <a:ext uri="{FF2B5EF4-FFF2-40B4-BE49-F238E27FC236}">
                <a16:creationId xmlns:a16="http://schemas.microsoft.com/office/drawing/2014/main" id="{BA6DA8AC-FF85-8776-1B70-F58585A8EF07}"/>
              </a:ext>
            </a:extLst>
          </p:cNvPr>
          <p:cNvCxnSpPr/>
          <p:nvPr/>
        </p:nvCxnSpPr>
        <p:spPr>
          <a:xfrm>
            <a:off x="963953" y="1334278"/>
            <a:ext cx="250703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263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ppt_x"/>
                                          </p:val>
                                        </p:tav>
                                        <p:tav tm="100000">
                                          <p:val>
                                            <p:strVal val="#ppt_x"/>
                                          </p:val>
                                        </p:tav>
                                      </p:tavLst>
                                    </p:anim>
                                    <p:anim calcmode="lin" valueType="num">
                                      <p:cBhvr additive="base">
                                        <p:cTn id="14"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fill="hold"/>
                                        <p:tgtEl>
                                          <p:spTgt spid="7"/>
                                        </p:tgtEl>
                                        <p:attrNameLst>
                                          <p:attrName>ppt_x</p:attrName>
                                        </p:attrNameLst>
                                      </p:cBhvr>
                                      <p:tavLst>
                                        <p:tav tm="0">
                                          <p:val>
                                            <p:strVal val="#ppt_x"/>
                                          </p:val>
                                        </p:tav>
                                        <p:tav tm="100000">
                                          <p:val>
                                            <p:strVal val="#ppt_x"/>
                                          </p:val>
                                        </p:tav>
                                      </p:tavLst>
                                    </p:anim>
                                    <p:anim calcmode="lin" valueType="num">
                                      <p:cBhvr additive="base">
                                        <p:cTn id="20"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9788C-94A8-C578-4E26-CD7A1594CB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34A45B-5706-93A1-BF96-45E0054A5238}"/>
              </a:ext>
            </a:extLst>
          </p:cNvPr>
          <p:cNvSpPr>
            <a:spLocks noGrp="1"/>
          </p:cNvSpPr>
          <p:nvPr>
            <p:ph type="title"/>
          </p:nvPr>
        </p:nvSpPr>
        <p:spPr>
          <a:xfrm>
            <a:off x="1279786" y="740228"/>
            <a:ext cx="8237438" cy="530352"/>
          </a:xfrm>
        </p:spPr>
        <p:txBody>
          <a:bodyPr/>
          <a:lstStyle/>
          <a:p>
            <a:r>
              <a:rPr lang="en-US" sz="4400" b="1" cap="none" spc="0" dirty="0">
                <a:solidFill>
                  <a:schemeClr val="tx2">
                    <a:lumMod val="25000"/>
                  </a:schemeClr>
                </a:solidFill>
                <a:latin typeface="Titillium Web" panose="00000500000000000000" pitchFamily="2" charset="0"/>
              </a:rPr>
              <a:t>Model-based</a:t>
            </a:r>
            <a:r>
              <a:rPr lang="en-US" sz="4400" b="1" kern="0" cap="none" spc="-32" dirty="0">
                <a:solidFill>
                  <a:schemeClr val="tx2">
                    <a:lumMod val="25000"/>
                  </a:schemeClr>
                </a:solidFill>
                <a:latin typeface="Titillium Web" panose="00000500000000000000" pitchFamily="2" charset="0"/>
                <a:ea typeface="Titillium Web" pitchFamily="34" charset="-122"/>
                <a:cs typeface="Titillium Web" pitchFamily="34" charset="-120"/>
              </a:rPr>
              <a:t> Methods</a:t>
            </a:r>
            <a:br>
              <a:rPr lang="en-US" sz="4400" b="1" cap="none" dirty="0">
                <a:solidFill>
                  <a:schemeClr val="tx2">
                    <a:lumMod val="25000"/>
                  </a:schemeClr>
                </a:solidFill>
                <a:latin typeface="Titillium Web" panose="00000500000000000000" pitchFamily="2" charset="0"/>
              </a:rPr>
            </a:br>
            <a:endParaRPr lang="en-US" sz="4400" b="1" cap="none" dirty="0">
              <a:solidFill>
                <a:schemeClr val="tx2">
                  <a:lumMod val="25000"/>
                </a:schemeClr>
              </a:solidFill>
              <a:latin typeface="Titillium Web" panose="00000500000000000000" pitchFamily="2" charset="0"/>
            </a:endParaRPr>
          </a:p>
        </p:txBody>
      </p:sp>
      <p:sp>
        <p:nvSpPr>
          <p:cNvPr id="4" name="Text Placeholder 3">
            <a:extLst>
              <a:ext uri="{FF2B5EF4-FFF2-40B4-BE49-F238E27FC236}">
                <a16:creationId xmlns:a16="http://schemas.microsoft.com/office/drawing/2014/main" id="{35397281-6D50-706B-36F7-974356933825}"/>
              </a:ext>
            </a:extLst>
          </p:cNvPr>
          <p:cNvSpPr>
            <a:spLocks noGrp="1"/>
          </p:cNvSpPr>
          <p:nvPr>
            <p:ph type="body" idx="1"/>
          </p:nvPr>
        </p:nvSpPr>
        <p:spPr>
          <a:xfrm>
            <a:off x="1988219" y="2057291"/>
            <a:ext cx="7635116" cy="1707502"/>
          </a:xfrm>
          <a:solidFill>
            <a:schemeClr val="tx2">
              <a:lumMod val="90000"/>
            </a:schemeClr>
          </a:solidFill>
          <a:ln>
            <a:noFill/>
          </a:ln>
        </p:spPr>
        <p:txBody>
          <a:bodyPr/>
          <a:lstStyle/>
          <a:p>
            <a:pPr algn="just" defTabSz="1219170">
              <a:lnSpc>
                <a:spcPct val="100000"/>
              </a:lnSpc>
              <a:defRPr/>
            </a:pPr>
            <a:r>
              <a:rPr lang="en-US" sz="2400" cap="none" dirty="0">
                <a:solidFill>
                  <a:schemeClr val="tx2">
                    <a:lumMod val="25000"/>
                  </a:schemeClr>
                </a:solidFill>
                <a:latin typeface="Titillium Web" panose="00000500000000000000" pitchFamily="2" charset="0"/>
              </a:rPr>
              <a:t>• </a:t>
            </a:r>
            <a:r>
              <a:rPr lang="en-US" sz="2400" b="1" cap="none" dirty="0">
                <a:solidFill>
                  <a:schemeClr val="tx2">
                    <a:lumMod val="25000"/>
                  </a:schemeClr>
                </a:solidFill>
                <a:latin typeface="Titillium Web" panose="00000500000000000000" pitchFamily="2" charset="0"/>
              </a:rPr>
              <a:t>Advantages:</a:t>
            </a:r>
          </a:p>
          <a:p>
            <a:pPr marL="800100" lvl="1" indent="-342900">
              <a:buFont typeface="Arial" panose="020B0604020202020204" pitchFamily="34" charset="0"/>
              <a:buChar char="•"/>
            </a:pPr>
            <a:r>
              <a:rPr lang="en-US" b="0" dirty="0">
                <a:latin typeface="Titillium Web" panose="00000500000000000000" pitchFamily="2" charset="0"/>
              </a:rPr>
              <a:t>Good for varying road geometries and conditions.</a:t>
            </a:r>
          </a:p>
          <a:p>
            <a:pPr marL="800100" lvl="1" indent="-342900">
              <a:buFont typeface="Arial" panose="020B0604020202020204" pitchFamily="34" charset="0"/>
              <a:buChar char="•"/>
            </a:pPr>
            <a:r>
              <a:rPr lang="en-US" b="0" cap="none" dirty="0">
                <a:latin typeface="Titillium Web" panose="00000500000000000000" pitchFamily="2" charset="0"/>
              </a:rPr>
              <a:t>Accurate in estimating Lane curvature and orientation.</a:t>
            </a:r>
          </a:p>
        </p:txBody>
      </p:sp>
      <p:sp>
        <p:nvSpPr>
          <p:cNvPr id="6" name="Text Placeholder 5">
            <a:extLst>
              <a:ext uri="{FF2B5EF4-FFF2-40B4-BE49-F238E27FC236}">
                <a16:creationId xmlns:a16="http://schemas.microsoft.com/office/drawing/2014/main" id="{741488FD-0FE1-8F02-B3AC-EA92DE931287}"/>
              </a:ext>
            </a:extLst>
          </p:cNvPr>
          <p:cNvSpPr>
            <a:spLocks noGrp="1"/>
          </p:cNvSpPr>
          <p:nvPr>
            <p:ph type="body" sz="quarter" idx="3"/>
          </p:nvPr>
        </p:nvSpPr>
        <p:spPr>
          <a:xfrm>
            <a:off x="1988218" y="4055989"/>
            <a:ext cx="7635116" cy="1963812"/>
          </a:xfrm>
          <a:solidFill>
            <a:schemeClr val="tx2">
              <a:lumMod val="90000"/>
            </a:schemeClr>
          </a:solidFill>
          <a:ln>
            <a:noFill/>
          </a:ln>
        </p:spPr>
        <p:txBody>
          <a:bodyPr/>
          <a:lstStyle/>
          <a:p>
            <a:pPr algn="just" defTabSz="1219170">
              <a:lnSpc>
                <a:spcPct val="150000"/>
              </a:lnSpc>
              <a:defRPr/>
            </a:pPr>
            <a:r>
              <a:rPr lang="en-US" sz="2400" b="1" cap="none" dirty="0">
                <a:solidFill>
                  <a:schemeClr val="tx2">
                    <a:lumMod val="25000"/>
                  </a:schemeClr>
                </a:solidFill>
                <a:latin typeface="Titillium Web" panose="00000500000000000000" pitchFamily="2" charset="0"/>
              </a:rPr>
              <a:t>• Disadvantages:</a:t>
            </a:r>
          </a:p>
          <a:p>
            <a:pPr marL="800100" lvl="1" indent="-342900">
              <a:buFont typeface="Arial" panose="020B0604020202020204" pitchFamily="34" charset="0"/>
              <a:buChar char="•"/>
            </a:pPr>
            <a:r>
              <a:rPr lang="en-US" b="0" dirty="0">
                <a:latin typeface="Titillium Web" panose="00000500000000000000" pitchFamily="2" charset="0"/>
              </a:rPr>
              <a:t>Complex to implement.</a:t>
            </a:r>
          </a:p>
          <a:p>
            <a:pPr marL="800100" lvl="1" indent="-342900">
              <a:buFont typeface="Arial" panose="020B0604020202020204" pitchFamily="34" charset="0"/>
              <a:buChar char="•"/>
            </a:pPr>
            <a:r>
              <a:rPr lang="en-US" b="0" dirty="0">
                <a:latin typeface="Titillium Web" panose="00000500000000000000" pitchFamily="2" charset="0"/>
              </a:rPr>
              <a:t>Sensitive to model parameters.</a:t>
            </a:r>
          </a:p>
          <a:p>
            <a:pPr marL="800100" lvl="1" indent="-342900">
              <a:buFont typeface="Arial" panose="020B0604020202020204" pitchFamily="34" charset="0"/>
              <a:buChar char="•"/>
            </a:pPr>
            <a:endParaRPr lang="en-US" b="0" dirty="0">
              <a:latin typeface="Titillium Web" panose="00000500000000000000" pitchFamily="2" charset="0"/>
            </a:endParaRPr>
          </a:p>
        </p:txBody>
      </p:sp>
      <p:sp>
        <p:nvSpPr>
          <p:cNvPr id="8" name="Slide Number Placeholder 7">
            <a:extLst>
              <a:ext uri="{FF2B5EF4-FFF2-40B4-BE49-F238E27FC236}">
                <a16:creationId xmlns:a16="http://schemas.microsoft.com/office/drawing/2014/main" id="{EF6D5A90-DCB1-E5C9-E298-D4EC47753A8C}"/>
              </a:ext>
            </a:extLst>
          </p:cNvPr>
          <p:cNvSpPr>
            <a:spLocks noGrp="1"/>
          </p:cNvSpPr>
          <p:nvPr>
            <p:ph type="sldNum" sz="quarter" idx="11"/>
          </p:nvPr>
        </p:nvSpPr>
        <p:spPr>
          <a:xfrm>
            <a:off x="435864" y="6019801"/>
            <a:ext cx="457200" cy="48363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bg2">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en-US" sz="1400" b="0" i="0" u="none" strike="noStrike" kern="1200" cap="all" spc="200" normalizeH="0" baseline="0" noProof="0" dirty="0">
              <a:ln>
                <a:noFill/>
              </a:ln>
              <a:solidFill>
                <a:schemeClr val="bg2">
                  <a:lumMod val="50000"/>
                </a:schemeClr>
              </a:solidFill>
              <a:effectLst/>
              <a:uLnTx/>
              <a:uFillTx/>
              <a:latin typeface="Posterama" panose="020B0504020200020000" pitchFamily="34" charset="0"/>
              <a:ea typeface="+mn-ea"/>
              <a:cs typeface="+mn-cs"/>
            </a:endParaRPr>
          </a:p>
        </p:txBody>
      </p:sp>
      <p:sp>
        <p:nvSpPr>
          <p:cNvPr id="9" name="Footer Placeholder 8">
            <a:extLst>
              <a:ext uri="{FF2B5EF4-FFF2-40B4-BE49-F238E27FC236}">
                <a16:creationId xmlns:a16="http://schemas.microsoft.com/office/drawing/2014/main" id="{7AD8E28E-CA65-2565-61D7-F952407B0E9A}"/>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bg2">
                    <a:lumMod val="50000"/>
                  </a:schemeClr>
                </a:solidFill>
                <a:effectLst/>
                <a:uLnTx/>
                <a:uFillTx/>
                <a:latin typeface="Posterama" panose="020B0504020200020000" pitchFamily="34" charset="0"/>
                <a:ea typeface="+mn-ea"/>
                <a:cs typeface="+mn-cs"/>
              </a:rPr>
              <a:t>Lane departure</a:t>
            </a:r>
          </a:p>
        </p:txBody>
      </p:sp>
    </p:spTree>
    <p:extLst>
      <p:ext uri="{BB962C8B-B14F-4D97-AF65-F5344CB8AC3E}">
        <p14:creationId xmlns:p14="http://schemas.microsoft.com/office/powerpoint/2010/main" val="214691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25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250"/>
                                        <p:tgtEl>
                                          <p:spTgt spid="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25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25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bg/>
                                          </p:spTgt>
                                        </p:tgtEl>
                                        <p:attrNameLst>
                                          <p:attrName>style.visibility</p:attrName>
                                        </p:attrNameLst>
                                      </p:cBhvr>
                                      <p:to>
                                        <p:strVal val="visible"/>
                                      </p:to>
                                    </p:set>
                                    <p:animEffect transition="in" filter="fade">
                                      <p:cBhvr>
                                        <p:cTn id="28" dur="250"/>
                                        <p:tgtEl>
                                          <p:spTgt spid="6">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250"/>
                                        <p:tgtEl>
                                          <p:spTgt spid="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fade">
                                      <p:cBhvr>
                                        <p:cTn id="36" dur="250"/>
                                        <p:tgtEl>
                                          <p:spTgt spid="6">
                                            <p:txEl>
                                              <p:pRg st="1" end="1"/>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fade">
                                      <p:cBhvr>
                                        <p:cTn id="39"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P spid="6"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2BB22-AEE0-30C3-63F3-7D56A6ED6B6A}"/>
              </a:ext>
            </a:extLst>
          </p:cNvPr>
          <p:cNvSpPr>
            <a:spLocks noGrp="1"/>
          </p:cNvSpPr>
          <p:nvPr>
            <p:ph type="sldNum" sz="quarter" idx="11"/>
          </p:nvPr>
        </p:nvSpPr>
        <p:spPr>
          <a:xfrm>
            <a:off x="420623" y="6019800"/>
            <a:ext cx="457201" cy="4571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10655921-FF77-979B-A69F-7EE6F41C5F86}"/>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3">
            <a:extLst>
              <a:ext uri="{FF2B5EF4-FFF2-40B4-BE49-F238E27FC236}">
                <a16:creationId xmlns:a16="http://schemas.microsoft.com/office/drawing/2014/main" id="{241E3D4F-7DBF-6985-87E1-BD2403EC9A0D}"/>
              </a:ext>
            </a:extLst>
          </p:cNvPr>
          <p:cNvSpPr/>
          <p:nvPr/>
        </p:nvSpPr>
        <p:spPr>
          <a:xfrm>
            <a:off x="963954" y="1668501"/>
            <a:ext cx="4657341" cy="281115"/>
          </a:xfrm>
          <a:prstGeom prst="rect">
            <a:avLst/>
          </a:prstGeom>
          <a:noFill/>
          <a:ln/>
        </p:spPr>
        <p:txBody>
          <a:bodyPr wrap="square" lIns="0" tIns="0" rIns="0" bIns="0" rtlCol="0" anchor="t"/>
          <a:lstStyle/>
          <a:p>
            <a:pPr marL="0" marR="0" lvl="0" indent="0" algn="l" defTabSz="1219170" rtl="0" eaLnBrk="1" fontAlgn="auto" latinLnBrk="0" hangingPunct="1">
              <a:lnSpc>
                <a:spcPts val="2400"/>
              </a:lnSpc>
              <a:spcBef>
                <a:spcPts val="0"/>
              </a:spcBef>
              <a:spcAft>
                <a:spcPts val="0"/>
              </a:spcAft>
              <a:buClrTx/>
              <a:buSzTx/>
              <a:buFontTx/>
              <a:buNone/>
              <a:tabLst/>
              <a:defRPr/>
            </a:pPr>
            <a:r>
              <a:rPr kumimoji="0" lang="en-US" sz="2400" b="1" i="0" u="none" strike="noStrike" kern="0" cap="none" spc="-32" normalizeH="0" baseline="0" noProof="0" dirty="0">
                <a:ln>
                  <a:noFill/>
                </a:ln>
                <a:solidFill>
                  <a:srgbClr val="FFFFFF"/>
                </a:solidFill>
                <a:effectLst/>
                <a:uLnTx/>
                <a:uFillTx/>
                <a:latin typeface="Verdana Pro Black" panose="020B0A04030504040204" pitchFamily="34" charset="0"/>
                <a:ea typeface="Titillium Web" pitchFamily="34" charset="-122"/>
                <a:cs typeface="Titillium Web" pitchFamily="34" charset="-120"/>
              </a:rPr>
              <a:t>Vision-based methods</a:t>
            </a:r>
            <a:endParaRPr kumimoji="0" lang="en-US" sz="2400" b="0" i="0" u="none" strike="noStrike" kern="1200" cap="none" spc="0" normalizeH="0" baseline="0" noProof="0" dirty="0">
              <a:ln>
                <a:noFill/>
              </a:ln>
              <a:solidFill>
                <a:srgbClr val="FFFFFF"/>
              </a:solidFill>
              <a:effectLst/>
              <a:uLnTx/>
              <a:uFillTx/>
              <a:latin typeface="Verdana Pro Black" panose="020B0A04030504040204" pitchFamily="34" charset="0"/>
              <a:ea typeface="+mn-ea"/>
              <a:cs typeface="+mn-cs"/>
            </a:endParaRPr>
          </a:p>
        </p:txBody>
      </p:sp>
      <p:sp>
        <p:nvSpPr>
          <p:cNvPr id="5" name="Text 1">
            <a:extLst>
              <a:ext uri="{FF2B5EF4-FFF2-40B4-BE49-F238E27FC236}">
                <a16:creationId xmlns:a16="http://schemas.microsoft.com/office/drawing/2014/main" id="{46B0D268-47C1-001D-2964-7AFC1AF1F8B8}"/>
              </a:ext>
            </a:extLst>
          </p:cNvPr>
          <p:cNvSpPr/>
          <p:nvPr/>
        </p:nvSpPr>
        <p:spPr>
          <a:xfrm>
            <a:off x="963953" y="731518"/>
            <a:ext cx="10972800" cy="406400"/>
          </a:xfrm>
          <a:prstGeom prst="rect">
            <a:avLst/>
          </a:prstGeom>
          <a:noFill/>
          <a:ln/>
        </p:spPr>
        <p:txBody>
          <a:bodyPr wrap="square" lIns="0" tIns="0" rIns="0" bIns="0" rtlCol="0" anchor="t"/>
          <a:lstStyle/>
          <a:p>
            <a:pPr lvl="0" defTabSz="1219170">
              <a:lnSpc>
                <a:spcPts val="3200"/>
              </a:lnSpc>
            </a:pPr>
            <a:r>
              <a:rPr lang="en-US" sz="3200" b="1" kern="0" dirty="0">
                <a:ln w="0"/>
                <a:solidFill>
                  <a:schemeClr val="tx2">
                    <a:lumMod val="25000"/>
                  </a:schemeClr>
                </a:solidFill>
                <a:latin typeface="Titillium Web" panose="00000500000000000000" pitchFamily="2" charset="0"/>
                <a:ea typeface="Titillium Web" pitchFamily="34" charset="-122"/>
                <a:cs typeface="Titillium Web" pitchFamily="34" charset="-120"/>
              </a:rPr>
              <a:t>Vision-based methods</a:t>
            </a:r>
          </a:p>
        </p:txBody>
      </p:sp>
      <p:sp>
        <p:nvSpPr>
          <p:cNvPr id="7" name="TextBox 6">
            <a:extLst>
              <a:ext uri="{FF2B5EF4-FFF2-40B4-BE49-F238E27FC236}">
                <a16:creationId xmlns:a16="http://schemas.microsoft.com/office/drawing/2014/main" id="{A9FBB25E-6929-29BF-69A0-6AAE23CA649B}"/>
              </a:ext>
            </a:extLst>
          </p:cNvPr>
          <p:cNvSpPr txBox="1"/>
          <p:nvPr/>
        </p:nvSpPr>
        <p:spPr>
          <a:xfrm>
            <a:off x="1587776" y="1809058"/>
            <a:ext cx="10348977" cy="3270126"/>
          </a:xfrm>
          <a:prstGeom prst="rect">
            <a:avLst/>
          </a:prstGeom>
          <a:noFill/>
        </p:spPr>
        <p:txBody>
          <a:bodyPr wrap="square">
            <a:spAutoFit/>
          </a:bodyPr>
          <a:lstStyle/>
          <a:p>
            <a:pPr marL="342900" lvl="0" indent="-342900" algn="just" defTabSz="1219170">
              <a:lnSpc>
                <a:spcPct val="150000"/>
              </a:lnSpc>
              <a:buFont typeface="Wingdings" panose="05000000000000000000" pitchFamily="2" charset="2"/>
              <a:buChar char="Ø"/>
              <a:defRPr/>
            </a:pPr>
            <a:r>
              <a:rPr lang="en-US" sz="2800" dirty="0">
                <a:solidFill>
                  <a:schemeClr val="tx2">
                    <a:lumMod val="50000"/>
                  </a:schemeClr>
                </a:solidFill>
                <a:latin typeface="Titillium Web" panose="00000500000000000000" pitchFamily="2" charset="0"/>
              </a:rPr>
              <a:t>Feature-based methods: </a:t>
            </a:r>
            <a:r>
              <a:rPr lang="en-US" sz="2800" dirty="0">
                <a:solidFill>
                  <a:schemeClr val="tx2">
                    <a:lumMod val="25000"/>
                  </a:schemeClr>
                </a:solidFill>
                <a:latin typeface="Titillium Web" panose="00000500000000000000" pitchFamily="2" charset="0"/>
              </a:rPr>
              <a:t>Which can discriminate feature points of lane markings from the non-lane areas by characteristic features of the road, such as color, gradient, or edge. This method is simple, but they require a clear and strong color contrast of the lane and good road condition.</a:t>
            </a:r>
          </a:p>
        </p:txBody>
      </p:sp>
      <p:cxnSp>
        <p:nvCxnSpPr>
          <p:cNvPr id="9" name="Straight Connector 8">
            <a:extLst>
              <a:ext uri="{FF2B5EF4-FFF2-40B4-BE49-F238E27FC236}">
                <a16:creationId xmlns:a16="http://schemas.microsoft.com/office/drawing/2014/main" id="{523012DC-6AC4-ACF0-3FD8-54B0D6C221BD}"/>
              </a:ext>
            </a:extLst>
          </p:cNvPr>
          <p:cNvCxnSpPr/>
          <p:nvPr/>
        </p:nvCxnSpPr>
        <p:spPr>
          <a:xfrm>
            <a:off x="963953" y="1334278"/>
            <a:ext cx="250703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00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ppt_x"/>
                                          </p:val>
                                        </p:tav>
                                        <p:tav tm="100000">
                                          <p:val>
                                            <p:strVal val="#ppt_x"/>
                                          </p:val>
                                        </p:tav>
                                      </p:tavLst>
                                    </p:anim>
                                    <p:anim calcmode="lin" valueType="num">
                                      <p:cBhvr additive="base">
                                        <p:cTn id="14"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099E7-0712-AF78-FFB7-7A7A91823C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E90A70-23A6-6C2E-B89D-E196AADF50AB}"/>
              </a:ext>
            </a:extLst>
          </p:cNvPr>
          <p:cNvSpPr>
            <a:spLocks noGrp="1"/>
          </p:cNvSpPr>
          <p:nvPr>
            <p:ph type="title"/>
          </p:nvPr>
        </p:nvSpPr>
        <p:spPr>
          <a:xfrm>
            <a:off x="1298448" y="749559"/>
            <a:ext cx="8237438" cy="530352"/>
          </a:xfrm>
        </p:spPr>
        <p:txBody>
          <a:bodyPr/>
          <a:lstStyle/>
          <a:p>
            <a:r>
              <a:rPr lang="en-US" sz="4400" b="1" cap="none" dirty="0">
                <a:solidFill>
                  <a:schemeClr val="tx2">
                    <a:lumMod val="25000"/>
                  </a:schemeClr>
                </a:solidFill>
                <a:latin typeface="Titillium Web" panose="00000500000000000000" pitchFamily="2" charset="0"/>
              </a:rPr>
              <a:t>Feature-based</a:t>
            </a:r>
            <a:r>
              <a:rPr lang="en-US" sz="4400" b="1" kern="0" cap="none" spc="-32" dirty="0">
                <a:solidFill>
                  <a:schemeClr val="tx2">
                    <a:lumMod val="25000"/>
                  </a:schemeClr>
                </a:solidFill>
                <a:latin typeface="Titillium Web" panose="00000500000000000000" pitchFamily="2" charset="0"/>
                <a:ea typeface="Titillium Web" pitchFamily="34" charset="-122"/>
                <a:cs typeface="Titillium Web" pitchFamily="34" charset="-120"/>
              </a:rPr>
              <a:t> Methods</a:t>
            </a:r>
            <a:br>
              <a:rPr lang="en-US" sz="4400" b="1" cap="none" dirty="0">
                <a:solidFill>
                  <a:schemeClr val="tx2">
                    <a:lumMod val="25000"/>
                  </a:schemeClr>
                </a:solidFill>
                <a:latin typeface="Titillium Web" panose="00000500000000000000" pitchFamily="2" charset="0"/>
              </a:rPr>
            </a:br>
            <a:endParaRPr lang="en-US" sz="4400" b="1" cap="none" dirty="0">
              <a:solidFill>
                <a:schemeClr val="tx2">
                  <a:lumMod val="25000"/>
                </a:schemeClr>
              </a:solidFill>
              <a:latin typeface="Titillium Web" panose="00000500000000000000" pitchFamily="2" charset="0"/>
            </a:endParaRPr>
          </a:p>
        </p:txBody>
      </p:sp>
      <p:sp>
        <p:nvSpPr>
          <p:cNvPr id="4" name="Text Placeholder 3">
            <a:extLst>
              <a:ext uri="{FF2B5EF4-FFF2-40B4-BE49-F238E27FC236}">
                <a16:creationId xmlns:a16="http://schemas.microsoft.com/office/drawing/2014/main" id="{A875F7C1-21AE-E9F6-E61E-B625ED1CBBF0}"/>
              </a:ext>
            </a:extLst>
          </p:cNvPr>
          <p:cNvSpPr>
            <a:spLocks noGrp="1"/>
          </p:cNvSpPr>
          <p:nvPr>
            <p:ph type="body" idx="1"/>
          </p:nvPr>
        </p:nvSpPr>
        <p:spPr>
          <a:xfrm>
            <a:off x="2058038" y="2230885"/>
            <a:ext cx="8083489" cy="1548882"/>
          </a:xfrm>
          <a:solidFill>
            <a:schemeClr val="tx2">
              <a:lumMod val="90000"/>
            </a:schemeClr>
          </a:solidFill>
          <a:ln>
            <a:noFill/>
          </a:ln>
        </p:spPr>
        <p:txBody>
          <a:bodyPr/>
          <a:lstStyle/>
          <a:p>
            <a:pPr algn="just" defTabSz="1219170">
              <a:lnSpc>
                <a:spcPct val="100000"/>
              </a:lnSpc>
              <a:defRPr/>
            </a:pPr>
            <a:r>
              <a:rPr lang="en-US" sz="2400" cap="none" dirty="0">
                <a:solidFill>
                  <a:schemeClr val="tx2">
                    <a:lumMod val="25000"/>
                  </a:schemeClr>
                </a:solidFill>
                <a:latin typeface="Titillium Web" panose="00000500000000000000" pitchFamily="2" charset="0"/>
              </a:rPr>
              <a:t>• </a:t>
            </a:r>
            <a:r>
              <a:rPr lang="en-US" sz="2400" b="1" cap="none" dirty="0">
                <a:solidFill>
                  <a:schemeClr val="tx2">
                    <a:lumMod val="25000"/>
                  </a:schemeClr>
                </a:solidFill>
                <a:latin typeface="Titillium Web" panose="00000500000000000000" pitchFamily="2" charset="0"/>
              </a:rPr>
              <a:t>Advantages:</a:t>
            </a:r>
          </a:p>
          <a:p>
            <a:pPr marL="800100" lvl="1" indent="-342900">
              <a:buFont typeface="Arial" panose="020B0604020202020204" pitchFamily="34" charset="0"/>
              <a:buChar char="•"/>
            </a:pPr>
            <a:r>
              <a:rPr lang="en-US" b="0" cap="none" dirty="0">
                <a:latin typeface="Titillium Web" panose="00000500000000000000" pitchFamily="2" charset="0"/>
              </a:rPr>
              <a:t>Simple to implement.</a:t>
            </a:r>
          </a:p>
          <a:p>
            <a:pPr marL="800100" lvl="1" indent="-342900">
              <a:buFont typeface="Arial" panose="020B0604020202020204" pitchFamily="34" charset="0"/>
              <a:buChar char="•"/>
            </a:pPr>
            <a:r>
              <a:rPr lang="en-US" b="0" dirty="0">
                <a:latin typeface="Titillium Web" panose="00000500000000000000" pitchFamily="2" charset="0"/>
              </a:rPr>
              <a:t>Adaptive to different lighting and environmental conditions.</a:t>
            </a:r>
          </a:p>
          <a:p>
            <a:pPr marL="800100" lvl="1" indent="-342900">
              <a:buFont typeface="Arial" panose="020B0604020202020204" pitchFamily="34" charset="0"/>
              <a:buChar char="•"/>
            </a:pPr>
            <a:endParaRPr lang="en-US" b="0" cap="none" dirty="0">
              <a:latin typeface="Titillium Web" panose="00000500000000000000" pitchFamily="2" charset="0"/>
            </a:endParaRPr>
          </a:p>
        </p:txBody>
      </p:sp>
      <p:sp>
        <p:nvSpPr>
          <p:cNvPr id="6" name="Text Placeholder 5">
            <a:extLst>
              <a:ext uri="{FF2B5EF4-FFF2-40B4-BE49-F238E27FC236}">
                <a16:creationId xmlns:a16="http://schemas.microsoft.com/office/drawing/2014/main" id="{62BEC099-55C8-AC51-1E88-7E8A7CCA3327}"/>
              </a:ext>
            </a:extLst>
          </p:cNvPr>
          <p:cNvSpPr>
            <a:spLocks noGrp="1"/>
          </p:cNvSpPr>
          <p:nvPr>
            <p:ph type="body" sz="quarter" idx="3"/>
          </p:nvPr>
        </p:nvSpPr>
        <p:spPr>
          <a:xfrm>
            <a:off x="2058038" y="4246359"/>
            <a:ext cx="8083489" cy="2004812"/>
          </a:xfrm>
          <a:solidFill>
            <a:schemeClr val="tx2">
              <a:lumMod val="90000"/>
            </a:schemeClr>
          </a:solidFill>
          <a:ln>
            <a:noFill/>
          </a:ln>
        </p:spPr>
        <p:txBody>
          <a:bodyPr/>
          <a:lstStyle/>
          <a:p>
            <a:pPr algn="just" defTabSz="1219170">
              <a:lnSpc>
                <a:spcPct val="150000"/>
              </a:lnSpc>
              <a:defRPr/>
            </a:pPr>
            <a:r>
              <a:rPr lang="en-US" sz="2400" b="1" cap="none" dirty="0">
                <a:solidFill>
                  <a:schemeClr val="tx2">
                    <a:lumMod val="25000"/>
                  </a:schemeClr>
                </a:solidFill>
                <a:latin typeface="Titillium Web" panose="00000500000000000000" pitchFamily="2" charset="0"/>
              </a:rPr>
              <a:t>• Disadvantages:</a:t>
            </a:r>
          </a:p>
          <a:p>
            <a:pPr marL="800100" lvl="1" indent="-342900">
              <a:buFont typeface="Arial" panose="020B0604020202020204" pitchFamily="34" charset="0"/>
              <a:buChar char="•"/>
            </a:pPr>
            <a:r>
              <a:rPr lang="en-US" b="0" dirty="0">
                <a:latin typeface="Titillium Web" panose="00000500000000000000" pitchFamily="2" charset="0"/>
              </a:rPr>
              <a:t>Adaptive to different lighting and environmental conditions.</a:t>
            </a:r>
          </a:p>
          <a:p>
            <a:pPr marL="800100" lvl="1" indent="-342900">
              <a:buFont typeface="Arial" panose="020B0604020202020204" pitchFamily="34" charset="0"/>
              <a:buChar char="•"/>
            </a:pPr>
            <a:r>
              <a:rPr lang="en-US" b="0" cap="none" dirty="0">
                <a:latin typeface="Titillium Web" panose="00000500000000000000" pitchFamily="2" charset="0"/>
              </a:rPr>
              <a:t>Limited in handling curved or unmarked lanes.</a:t>
            </a:r>
          </a:p>
          <a:p>
            <a:pPr marL="800100" lvl="1" indent="-342900">
              <a:buFont typeface="Arial" panose="020B0604020202020204" pitchFamily="34" charset="0"/>
              <a:buChar char="•"/>
            </a:pPr>
            <a:endParaRPr lang="en-US" b="0" cap="none" dirty="0">
              <a:latin typeface="Titillium Web" panose="00000500000000000000" pitchFamily="2" charset="0"/>
            </a:endParaRPr>
          </a:p>
        </p:txBody>
      </p:sp>
      <p:sp>
        <p:nvSpPr>
          <p:cNvPr id="8" name="Slide Number Placeholder 7">
            <a:extLst>
              <a:ext uri="{FF2B5EF4-FFF2-40B4-BE49-F238E27FC236}">
                <a16:creationId xmlns:a16="http://schemas.microsoft.com/office/drawing/2014/main" id="{CE7A5E36-8707-B848-476B-4A714CE4B43E}"/>
              </a:ext>
            </a:extLst>
          </p:cNvPr>
          <p:cNvSpPr>
            <a:spLocks noGrp="1"/>
          </p:cNvSpPr>
          <p:nvPr>
            <p:ph type="sldNum" sz="quarter" idx="11"/>
          </p:nvPr>
        </p:nvSpPr>
        <p:spPr>
          <a:xfrm>
            <a:off x="435864" y="6019801"/>
            <a:ext cx="457200" cy="48363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bg2">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57</a:t>
            </a:fld>
            <a:endParaRPr kumimoji="0" lang="en-US" sz="1400" b="0" i="0" u="none" strike="noStrike" kern="1200" cap="all" spc="200" normalizeH="0" baseline="0" noProof="0" dirty="0">
              <a:ln>
                <a:noFill/>
              </a:ln>
              <a:solidFill>
                <a:schemeClr val="bg2">
                  <a:lumMod val="50000"/>
                </a:schemeClr>
              </a:solidFill>
              <a:effectLst/>
              <a:uLnTx/>
              <a:uFillTx/>
              <a:latin typeface="Posterama" panose="020B0504020200020000" pitchFamily="34" charset="0"/>
              <a:ea typeface="+mn-ea"/>
              <a:cs typeface="+mn-cs"/>
            </a:endParaRPr>
          </a:p>
        </p:txBody>
      </p:sp>
      <p:sp>
        <p:nvSpPr>
          <p:cNvPr id="9" name="Footer Placeholder 8">
            <a:extLst>
              <a:ext uri="{FF2B5EF4-FFF2-40B4-BE49-F238E27FC236}">
                <a16:creationId xmlns:a16="http://schemas.microsoft.com/office/drawing/2014/main" id="{F5A6C0DD-0010-A34E-BA68-28C1A7F4D514}"/>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bg2">
                    <a:lumMod val="50000"/>
                  </a:schemeClr>
                </a:solidFill>
                <a:effectLst/>
                <a:uLnTx/>
                <a:uFillTx/>
                <a:latin typeface="Posterama" panose="020B0504020200020000" pitchFamily="34" charset="0"/>
                <a:ea typeface="+mn-ea"/>
                <a:cs typeface="+mn-cs"/>
              </a:rPr>
              <a:t>Lane departure</a:t>
            </a:r>
          </a:p>
        </p:txBody>
      </p:sp>
    </p:spTree>
    <p:extLst>
      <p:ext uri="{BB962C8B-B14F-4D97-AF65-F5344CB8AC3E}">
        <p14:creationId xmlns:p14="http://schemas.microsoft.com/office/powerpoint/2010/main" val="2650120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25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250"/>
                                        <p:tgtEl>
                                          <p:spTgt spid="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25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25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bg/>
                                          </p:spTgt>
                                        </p:tgtEl>
                                        <p:attrNameLst>
                                          <p:attrName>style.visibility</p:attrName>
                                        </p:attrNameLst>
                                      </p:cBhvr>
                                      <p:to>
                                        <p:strVal val="visible"/>
                                      </p:to>
                                    </p:set>
                                    <p:animEffect transition="in" filter="fade">
                                      <p:cBhvr>
                                        <p:cTn id="28" dur="250"/>
                                        <p:tgtEl>
                                          <p:spTgt spid="6">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250"/>
                                        <p:tgtEl>
                                          <p:spTgt spid="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fade">
                                      <p:cBhvr>
                                        <p:cTn id="36" dur="250"/>
                                        <p:tgtEl>
                                          <p:spTgt spid="6">
                                            <p:txEl>
                                              <p:pRg st="1" end="1"/>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fade">
                                      <p:cBhvr>
                                        <p:cTn id="39"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P spid="6"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F6E5-30AB-7FAE-CF52-94C8CFC9C4F1}"/>
            </a:ext>
          </a:extLst>
        </p:cNvPr>
        <p:cNvGrpSpPr/>
        <p:nvPr/>
      </p:nvGrpSpPr>
      <p:grpSpPr>
        <a:xfrm>
          <a:off x="0" y="0"/>
          <a:ext cx="0" cy="0"/>
          <a:chOff x="0" y="0"/>
          <a:chExt cx="0" cy="0"/>
        </a:xfrm>
      </p:grpSpPr>
      <p:sp>
        <p:nvSpPr>
          <p:cNvPr id="7" name="Text 4">
            <a:extLst>
              <a:ext uri="{FF2B5EF4-FFF2-40B4-BE49-F238E27FC236}">
                <a16:creationId xmlns:a16="http://schemas.microsoft.com/office/drawing/2014/main" id="{43421969-0EC1-F656-1D5F-9BD89449831A}"/>
              </a:ext>
            </a:extLst>
          </p:cNvPr>
          <p:cNvSpPr/>
          <p:nvPr/>
        </p:nvSpPr>
        <p:spPr>
          <a:xfrm>
            <a:off x="472440" y="360420"/>
            <a:ext cx="10972800" cy="807280"/>
          </a:xfrm>
          <a:prstGeom prst="rect">
            <a:avLst/>
          </a:prstGeom>
          <a:noFill/>
          <a:ln/>
        </p:spPr>
        <p:txBody>
          <a:bodyPr wrap="square" lIns="0" tIns="0" rIns="0" bIns="0" rtlCol="0" anchor="t"/>
          <a:lstStyle/>
          <a:p>
            <a:pPr marL="0" marR="0" lvl="0" indent="0" algn="l" defTabSz="1219170" rtl="0" eaLnBrk="1" fontAlgn="auto" latinLnBrk="0" hangingPunct="1">
              <a:lnSpc>
                <a:spcPts val="4600"/>
              </a:lnSpc>
              <a:spcBef>
                <a:spcPts val="0"/>
              </a:spcBef>
              <a:spcAft>
                <a:spcPts val="0"/>
              </a:spcAft>
              <a:buClrTx/>
              <a:buSzTx/>
              <a:buFontTx/>
              <a:buNone/>
              <a:tabLst/>
              <a:defRPr/>
            </a:pPr>
            <a:r>
              <a:rPr kumimoji="0" lang="en-US" sz="4000" b="1" i="0" u="none" strike="noStrike" kern="0" cap="none" spc="-32"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Lane Departure </a:t>
            </a:r>
            <a:r>
              <a:rPr lang="en-US" sz="4000" b="1" kern="0" spc="-32" dirty="0">
                <a:solidFill>
                  <a:schemeClr val="tx2">
                    <a:lumMod val="50000"/>
                  </a:schemeClr>
                </a:solidFill>
                <a:latin typeface="Titillium Web" panose="00000500000000000000" pitchFamily="2" charset="0"/>
                <a:ea typeface="Titillium Web" pitchFamily="34" charset="-122"/>
                <a:cs typeface="Titillium Web" pitchFamily="34" charset="-120"/>
              </a:rPr>
              <a:t>System- </a:t>
            </a:r>
            <a:r>
              <a:rPr kumimoji="0" lang="en-US" sz="4000" b="1" i="0" u="none" strike="noStrike" kern="0" cap="none" spc="-32"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Block diagram</a:t>
            </a:r>
            <a:endParaRPr kumimoji="0" lang="en-US" sz="40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pic>
        <p:nvPicPr>
          <p:cNvPr id="3" name="Picture 2">
            <a:extLst>
              <a:ext uri="{FF2B5EF4-FFF2-40B4-BE49-F238E27FC236}">
                <a16:creationId xmlns:a16="http://schemas.microsoft.com/office/drawing/2014/main" id="{E4F84057-3277-DCE3-1CF9-375CE9295EE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2440" y="1303166"/>
            <a:ext cx="11005932" cy="4945234"/>
          </a:xfrm>
          <a:prstGeom prst="rect">
            <a:avLst/>
          </a:prstGeom>
        </p:spPr>
      </p:pic>
    </p:spTree>
    <p:extLst>
      <p:ext uri="{BB962C8B-B14F-4D97-AF65-F5344CB8AC3E}">
        <p14:creationId xmlns:p14="http://schemas.microsoft.com/office/powerpoint/2010/main" val="415975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C3BC707-668F-4C77-BA72-D7B7BB1468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BCD613-D656-8258-28BD-0D536D4D9E72}"/>
              </a:ext>
            </a:extLst>
          </p:cNvPr>
          <p:cNvSpPr>
            <a:spLocks noGrp="1"/>
          </p:cNvSpPr>
          <p:nvPr>
            <p:ph type="title"/>
          </p:nvPr>
        </p:nvSpPr>
        <p:spPr>
          <a:xfrm>
            <a:off x="733683" y="239242"/>
            <a:ext cx="16232567" cy="772461"/>
          </a:xfrm>
        </p:spPr>
        <p:txBody>
          <a:bodyPr/>
          <a:lstStyle/>
          <a:p>
            <a:pPr>
              <a:lnSpc>
                <a:spcPts val="3450"/>
              </a:lnSpc>
            </a:pPr>
            <a:r>
              <a:rPr lang="en-US" sz="3200" b="1" kern="0" cap="none" spc="-24" dirty="0">
                <a:solidFill>
                  <a:schemeClr val="tx2">
                    <a:lumMod val="50000"/>
                  </a:schemeClr>
                </a:solidFill>
                <a:latin typeface="Titillium Web" panose="00000500000000000000" pitchFamily="2" charset="0"/>
                <a:ea typeface="Titillium Web" pitchFamily="34" charset="-122"/>
                <a:cs typeface="Titillium Web" pitchFamily="34" charset="-120"/>
              </a:rPr>
              <a:t>How </a:t>
            </a:r>
            <a:r>
              <a:rPr lang="en-US" sz="3200" b="1" kern="0" cap="none" spc="-24" dirty="0">
                <a:solidFill>
                  <a:schemeClr val="tx2">
                    <a:lumMod val="50000"/>
                  </a:schemeClr>
                </a:solidFill>
                <a:latin typeface="Titillium Web" panose="00000500000000000000" pitchFamily="2" charset="0"/>
                <a:ea typeface="Titillium Web" pitchFamily="34" charset="-122"/>
                <a:cs typeface="Times New Roman" panose="02020603050405020304" pitchFamily="18" charset="0"/>
              </a:rPr>
              <a:t>Lane Departure System</a:t>
            </a:r>
            <a:r>
              <a:rPr lang="ar-EG" sz="3200" b="1" cap="none" dirty="0">
                <a:solidFill>
                  <a:schemeClr val="tx2">
                    <a:lumMod val="50000"/>
                  </a:schemeClr>
                </a:solidFill>
                <a:latin typeface="Titillium Web" panose="00000500000000000000" pitchFamily="2" charset="0"/>
                <a:cs typeface="Times New Roman" panose="02020603050405020304" pitchFamily="18" charset="0"/>
              </a:rPr>
              <a:t> </a:t>
            </a:r>
            <a:r>
              <a:rPr lang="en-US" sz="3200" b="1" kern="0" cap="none" spc="-24" dirty="0">
                <a:solidFill>
                  <a:schemeClr val="tx2">
                    <a:lumMod val="50000"/>
                  </a:schemeClr>
                </a:solidFill>
                <a:latin typeface="Titillium Web" panose="00000500000000000000" pitchFamily="2" charset="0"/>
                <a:ea typeface="Titillium Web" pitchFamily="34" charset="-122"/>
                <a:cs typeface="Titillium Web" pitchFamily="34" charset="-120"/>
              </a:rPr>
              <a:t>Works</a:t>
            </a:r>
            <a:br>
              <a:rPr lang="en-US" sz="3200" dirty="0">
                <a:solidFill>
                  <a:schemeClr val="tx2">
                    <a:lumMod val="50000"/>
                  </a:schemeClr>
                </a:solidFill>
                <a:latin typeface="Verdana Pro Black" panose="020B0A04030504040204" pitchFamily="34" charset="0"/>
              </a:rPr>
            </a:br>
            <a:endParaRPr lang="en-EG" sz="3200" dirty="0">
              <a:solidFill>
                <a:schemeClr val="tx2">
                  <a:lumMod val="50000"/>
                </a:schemeClr>
              </a:solidFill>
            </a:endParaRPr>
          </a:p>
        </p:txBody>
      </p:sp>
      <p:sp>
        <p:nvSpPr>
          <p:cNvPr id="18" name="Slide Number Placeholder 3">
            <a:extLst>
              <a:ext uri="{FF2B5EF4-FFF2-40B4-BE49-F238E27FC236}">
                <a16:creationId xmlns:a16="http://schemas.microsoft.com/office/drawing/2014/main" id="{FA4D04EF-B52E-927F-0F0F-7791ECC3EE29}"/>
              </a:ext>
            </a:extLst>
          </p:cNvPr>
          <p:cNvSpPr>
            <a:spLocks noGrp="1"/>
          </p:cNvSpPr>
          <p:nvPr>
            <p:ph type="sldNum" sz="quarter" idx="11"/>
          </p:nvPr>
        </p:nvSpPr>
        <p:spPr>
          <a:xfrm>
            <a:off x="420624" y="6019800"/>
            <a:ext cx="448056" cy="41147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2" name="Footer Placeholder 4">
            <a:extLst>
              <a:ext uri="{FF2B5EF4-FFF2-40B4-BE49-F238E27FC236}">
                <a16:creationId xmlns:a16="http://schemas.microsoft.com/office/drawing/2014/main" id="{B77AE888-60C9-62F1-81CC-ABFE4C8F8222}"/>
              </a:ext>
            </a:extLst>
          </p:cNvPr>
          <p:cNvSpPr txBox="1">
            <a:spLocks/>
          </p:cNvSpPr>
          <p:nvPr/>
        </p:nvSpPr>
        <p:spPr>
          <a:xfrm rot="16200000">
            <a:off x="-823994" y="1512435"/>
            <a:ext cx="2802294"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a:t>
            </a:r>
            <a:r>
              <a:rPr kumimoji="0" lang="en-US" sz="16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Departure</a:t>
            </a:r>
            <a:endPar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pic>
        <p:nvPicPr>
          <p:cNvPr id="7" name="Content Placeholder 6" descr="A close-up of several different colors&#10;&#10;Description automatically generated">
            <a:extLst>
              <a:ext uri="{FF2B5EF4-FFF2-40B4-BE49-F238E27FC236}">
                <a16:creationId xmlns:a16="http://schemas.microsoft.com/office/drawing/2014/main" id="{F3319CDB-BF36-0863-C433-10A7F0E30D2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19319" y="839103"/>
            <a:ext cx="7222822" cy="5890954"/>
          </a:xfrm>
        </p:spPr>
      </p:pic>
    </p:spTree>
    <p:extLst>
      <p:ext uri="{BB962C8B-B14F-4D97-AF65-F5344CB8AC3E}">
        <p14:creationId xmlns:p14="http://schemas.microsoft.com/office/powerpoint/2010/main" val="230943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A21EA-1DDA-3F0B-FC99-FDC214C97021}"/>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E14C956E-9949-9A9A-995A-4C5271C61243}"/>
              </a:ext>
            </a:extLst>
          </p:cNvPr>
          <p:cNvSpPr/>
          <p:nvPr/>
        </p:nvSpPr>
        <p:spPr>
          <a:xfrm>
            <a:off x="-2357813" y="-274320"/>
            <a:ext cx="7905174" cy="7848600"/>
          </a:xfrm>
          <a:prstGeom prst="ellipse">
            <a:avLst/>
          </a:prstGeom>
          <a:blipFill>
            <a:blip r:embed="rId2"/>
            <a:srcRect/>
            <a:stretch>
              <a:fillRect l="-13359" r="-2820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B534AFB0-3F08-073A-0258-51D6FB60A1B4}"/>
              </a:ext>
            </a:extLst>
          </p:cNvPr>
          <p:cNvSpPr txBox="1"/>
          <p:nvPr/>
        </p:nvSpPr>
        <p:spPr>
          <a:xfrm>
            <a:off x="5684521" y="2096570"/>
            <a:ext cx="545053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Titillium Web" panose="00000500000000000000" pitchFamily="2" charset="0"/>
              </a:rPr>
              <a:t>Problem statement</a:t>
            </a:r>
            <a:endParaRPr kumimoji="0" lang="en-US" sz="3600" b="1" i="0" u="none" strike="noStrike" kern="1200" cap="none" spc="0" normalizeH="0" baseline="0" noProof="0" dirty="0">
              <a:ln>
                <a:noFill/>
              </a:ln>
              <a:effectLst/>
              <a:uLnTx/>
              <a:uFillTx/>
              <a:latin typeface="Titillium Web" panose="00000500000000000000" pitchFamily="2" charset="0"/>
              <a:cs typeface="Hadassah Friedlaender" panose="020F0502020204030204" pitchFamily="18" charset="-79"/>
            </a:endParaRPr>
          </a:p>
        </p:txBody>
      </p:sp>
      <p:sp>
        <p:nvSpPr>
          <p:cNvPr id="7" name="TextBox 6">
            <a:extLst>
              <a:ext uri="{FF2B5EF4-FFF2-40B4-BE49-F238E27FC236}">
                <a16:creationId xmlns:a16="http://schemas.microsoft.com/office/drawing/2014/main" id="{FA579AE9-EADF-8571-E8D9-5171FCA28C29}"/>
              </a:ext>
            </a:extLst>
          </p:cNvPr>
          <p:cNvSpPr txBox="1"/>
          <p:nvPr/>
        </p:nvSpPr>
        <p:spPr>
          <a:xfrm>
            <a:off x="5684521" y="2956560"/>
            <a:ext cx="6234076" cy="369331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Titillium Web" panose="00000500000000000000" pitchFamily="2" charset="0"/>
              </a:rPr>
              <a:t>A driver is one of the “best sensors in the vehicle” and is primarily responsible for avoiding crashes. But still, a large proportion of crashes are attributed to driver errors. These errors included recognition, decision, performance, and nonperformance errors. These errors are predominantly due to misjudgments of the driver, poor directional control, inattention, sleeping, and fatigue.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628A096-8BA5-82A8-FD6F-CAC40D4CF66E}"/>
                  </a:ext>
                </a:extLst>
              </p:cNvPr>
              <p:cNvGraphicFramePr>
                <a:graphicFrameLocks noChangeAspect="1"/>
              </p:cNvGraphicFramePr>
              <p:nvPr/>
            </p:nvGraphicFramePr>
            <p:xfrm>
              <a:off x="5193804" y="453949"/>
              <a:ext cx="1189703" cy="1206740"/>
            </p:xfrm>
            <a:graphic>
              <a:graphicData uri="http://schemas.microsoft.com/office/powerpoint/2016/slidezoom">
                <pslz:sldZm>
                  <pslz:sldZmObj sldId="356" cId="2071166924">
                    <pslz:zmPr id="{AC9BE7E3-64B1-4C5B-8661-8F383F0F4A87}" returnToParent="0" imageType="cover" transitionDur="1000">
                      <p166:blipFill xmlns:p166="http://schemas.microsoft.com/office/powerpoint/2016/6/main">
                        <a:blip r:embed="rId3"/>
                        <a:stretch>
                          <a:fillRect/>
                        </a:stretch>
                      </p166:blipFill>
                      <p166:spPr xmlns:p166="http://schemas.microsoft.com/office/powerpoint/2016/6/main">
                        <a:xfrm>
                          <a:off x="0" y="0"/>
                          <a:ext cx="1189703" cy="1206740"/>
                        </a:xfrm>
                        <a:prstGeom prst="rect">
                          <a:avLst/>
                        </a:prstGeom>
                        <a:ln w="3175">
                          <a:noFill/>
                        </a:ln>
                      </p166:spPr>
                    </pslz:zmPr>
                  </pslz:sldZmObj>
                </pslz:sldZm>
              </a:graphicData>
            </a:graphic>
          </p:graphicFrame>
        </mc:Choice>
        <mc:Fallback xmlns="">
          <p:pic>
            <p:nvPicPr>
              <p:cNvPr id="11" name="Slide Zoom 10">
                <a:hlinkClick r:id="rId4" action="ppaction://hlinksldjump"/>
                <a:extLst>
                  <a:ext uri="{FF2B5EF4-FFF2-40B4-BE49-F238E27FC236}">
                    <a16:creationId xmlns:a16="http://schemas.microsoft.com/office/drawing/2014/main" id="{9628A096-8BA5-82A8-FD6F-CAC40D4CF66E}"/>
                  </a:ext>
                </a:extLst>
              </p:cNvPr>
              <p:cNvPicPr>
                <a:picLocks noGrp="1" noRot="1" noChangeAspect="1" noMove="1" noResize="1" noEditPoints="1" noAdjustHandles="1" noChangeArrowheads="1" noChangeShapeType="1"/>
              </p:cNvPicPr>
              <p:nvPr/>
            </p:nvPicPr>
            <p:blipFill>
              <a:blip r:embed="rId5"/>
              <a:stretch>
                <a:fillRect/>
              </a:stretch>
            </p:blipFill>
            <p:spPr>
              <a:xfrm>
                <a:off x="5193804" y="453949"/>
                <a:ext cx="1189703" cy="1206740"/>
              </a:xfrm>
              <a:prstGeom prst="rect">
                <a:avLst/>
              </a:prstGeom>
              <a:ln w="3175">
                <a:noFill/>
              </a:ln>
            </p:spPr>
          </p:pic>
        </mc:Fallback>
      </mc:AlternateContent>
      <p:cxnSp>
        <p:nvCxnSpPr>
          <p:cNvPr id="4" name="Straight Connector 3">
            <a:extLst>
              <a:ext uri="{FF2B5EF4-FFF2-40B4-BE49-F238E27FC236}">
                <a16:creationId xmlns:a16="http://schemas.microsoft.com/office/drawing/2014/main" id="{E83A5F8B-C14B-C0E8-3C18-8ED95B0E8A9E}"/>
              </a:ext>
            </a:extLst>
          </p:cNvPr>
          <p:cNvCxnSpPr>
            <a:cxnSpLocks/>
          </p:cNvCxnSpPr>
          <p:nvPr/>
        </p:nvCxnSpPr>
        <p:spPr>
          <a:xfrm>
            <a:off x="5788656" y="2819400"/>
            <a:ext cx="1489415" cy="0"/>
          </a:xfrm>
          <a:prstGeom prst="line">
            <a:avLst/>
          </a:prstGeom>
          <a:ln w="57150">
            <a:solidFill>
              <a:srgbClr val="00425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7698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7072-4A02-DF93-DCEC-A6E7612157B1}"/>
              </a:ext>
            </a:extLst>
          </p:cNvPr>
          <p:cNvSpPr>
            <a:spLocks noGrp="1"/>
          </p:cNvSpPr>
          <p:nvPr>
            <p:ph type="title"/>
          </p:nvPr>
        </p:nvSpPr>
        <p:spPr>
          <a:xfrm>
            <a:off x="3661409" y="4831790"/>
            <a:ext cx="9569399" cy="1380760"/>
          </a:xfrm>
        </p:spPr>
        <p:txBody>
          <a:bodyPr/>
          <a:lstStyle/>
          <a:p>
            <a:pPr>
              <a:lnSpc>
                <a:spcPct val="100000"/>
              </a:lnSpc>
            </a:pP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How </a:t>
            </a:r>
            <a:r>
              <a:rPr lang="en-US" sz="4400" b="1" kern="0" spc="-24" dirty="0">
                <a:solidFill>
                  <a:schemeClr val="tx2">
                    <a:lumMod val="50000"/>
                  </a:schemeClr>
                </a:solidFill>
                <a:latin typeface="Titillium Web" panose="00000500000000000000" pitchFamily="2" charset="0"/>
                <a:ea typeface="Titillium Web" pitchFamily="34" charset="-122"/>
                <a:cs typeface="Times New Roman" panose="02020603050405020304" pitchFamily="18" charset="0"/>
              </a:rPr>
              <a:t>Lane departure system</a:t>
            </a:r>
            <a:br>
              <a:rPr lang="en-US" sz="4400" dirty="0">
                <a:solidFill>
                  <a:schemeClr val="tx2">
                    <a:lumMod val="50000"/>
                  </a:schemeClr>
                </a:solidFill>
                <a:latin typeface="Titillium Web" panose="00000500000000000000" pitchFamily="2" charset="0"/>
                <a:cs typeface="Times New Roman" panose="02020603050405020304" pitchFamily="18" charset="0"/>
              </a:rPr>
            </a:b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 Works</a:t>
            </a:r>
            <a:endParaRPr lang="en-US"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CFC2A9FB-6554-894C-17DB-A5E404A90680}"/>
              </a:ext>
            </a:extLst>
          </p:cNvPr>
          <p:cNvSpPr>
            <a:spLocks noGrp="1"/>
          </p:cNvSpPr>
          <p:nvPr>
            <p:ph sz="quarter" idx="14"/>
          </p:nvPr>
        </p:nvSpPr>
        <p:spPr>
          <a:xfrm>
            <a:off x="152400" y="584005"/>
            <a:ext cx="3661409" cy="3999060"/>
          </a:xfrm>
        </p:spPr>
        <p:txBody>
          <a:bodyPr/>
          <a:lstStyle/>
          <a:p>
            <a:r>
              <a:rPr lang="en-US" sz="4000" dirty="0">
                <a:solidFill>
                  <a:schemeClr val="tx2">
                    <a:lumMod val="50000"/>
                  </a:schemeClr>
                </a:solidFill>
                <a:latin typeface="Titillium Web" panose="00000500000000000000" pitchFamily="2" charset="0"/>
              </a:rPr>
              <a:t>Edge detection: canny or Gaussian filter</a:t>
            </a:r>
          </a:p>
          <a:p>
            <a:endParaRPr lang="en-US" dirty="0"/>
          </a:p>
        </p:txBody>
      </p:sp>
      <p:pic>
        <p:nvPicPr>
          <p:cNvPr id="6" name="Content Placeholder 5" descr="A black and white image of a road&#10;&#10;Description automatically generated">
            <a:extLst>
              <a:ext uri="{FF2B5EF4-FFF2-40B4-BE49-F238E27FC236}">
                <a16:creationId xmlns:a16="http://schemas.microsoft.com/office/drawing/2014/main" id="{9E7D1F3E-F2F5-6AE2-4DEF-E30E613669F7}"/>
              </a:ext>
            </a:extLst>
          </p:cNvPr>
          <p:cNvPicPr>
            <a:picLocks noGrp="1" noChangeAspect="1"/>
          </p:cNvPicPr>
          <p:nvPr>
            <p:ph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661409" y="335280"/>
            <a:ext cx="6930391" cy="4428637"/>
          </a:xfrm>
        </p:spPr>
      </p:pic>
    </p:spTree>
    <p:extLst>
      <p:ext uri="{BB962C8B-B14F-4D97-AF65-F5344CB8AC3E}">
        <p14:creationId xmlns:p14="http://schemas.microsoft.com/office/powerpoint/2010/main" val="67734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58C5B-9296-E790-3ABF-CA53A9E90EB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F3502-BFD3-66CF-91B9-752034A899B2}"/>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111C94B7-9EDC-EA9D-86C1-37C932D97E48}"/>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7AAE92C6-6619-F2BE-1D0C-C360CFB65ACB}"/>
              </a:ext>
            </a:extLst>
          </p:cNvPr>
          <p:cNvSpPr/>
          <p:nvPr/>
        </p:nvSpPr>
        <p:spPr>
          <a:xfrm>
            <a:off x="877823" y="438104"/>
            <a:ext cx="10619909"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grpSp>
        <p:nvGrpSpPr>
          <p:cNvPr id="6" name="Group 5">
            <a:extLst>
              <a:ext uri="{FF2B5EF4-FFF2-40B4-BE49-F238E27FC236}">
                <a16:creationId xmlns:a16="http://schemas.microsoft.com/office/drawing/2014/main" id="{BF7BF8CC-CA55-BA79-9739-A35A9AB36C15}"/>
              </a:ext>
            </a:extLst>
          </p:cNvPr>
          <p:cNvGrpSpPr/>
          <p:nvPr/>
        </p:nvGrpSpPr>
        <p:grpSpPr>
          <a:xfrm>
            <a:off x="877823" y="1889940"/>
            <a:ext cx="10996990" cy="2677656"/>
            <a:chOff x="877823" y="1899271"/>
            <a:chExt cx="10996990" cy="2677656"/>
          </a:xfrm>
        </p:grpSpPr>
        <p:sp>
          <p:nvSpPr>
            <p:cNvPr id="7" name="TextBox 6">
              <a:extLst>
                <a:ext uri="{FF2B5EF4-FFF2-40B4-BE49-F238E27FC236}">
                  <a16:creationId xmlns:a16="http://schemas.microsoft.com/office/drawing/2014/main" id="{3581A269-3192-AABE-5A14-FE3B3B3F6911}"/>
                </a:ext>
              </a:extLst>
            </p:cNvPr>
            <p:cNvSpPr txBox="1"/>
            <p:nvPr/>
          </p:nvSpPr>
          <p:spPr>
            <a:xfrm>
              <a:off x="877823" y="1899271"/>
              <a:ext cx="10996990" cy="2677656"/>
            </a:xfrm>
            <a:prstGeom prst="rect">
              <a:avLst/>
            </a:prstGeom>
            <a:noFill/>
          </p:spPr>
          <p:txBody>
            <a:bodyPr wrap="square" rtlCol="0">
              <a:spAutoFit/>
            </a:bodyPr>
            <a:lstStyle/>
            <a:p>
              <a:r>
                <a:rPr lang="en-US" sz="2400" b="1" dirty="0">
                  <a:solidFill>
                    <a:schemeClr val="tx2">
                      <a:lumMod val="75000"/>
                    </a:schemeClr>
                  </a:solidFill>
                  <a:effectLst/>
                  <a:latin typeface="Titillium Web" panose="00000500000000000000" pitchFamily="2" charset="0"/>
                  <a:ea typeface="MS Mincho" panose="02020609040205080304" pitchFamily="49" charset="-128"/>
                  <a:cs typeface="Arial" panose="020B0604020202020204" pitchFamily="34" charset="0"/>
                </a:rPr>
                <a:t>Edge Detection :</a:t>
              </a:r>
              <a:r>
                <a:rPr lang="en-US" sz="2400" dirty="0">
                  <a:solidFill>
                    <a:schemeClr val="tx2">
                      <a:lumMod val="75000"/>
                    </a:schemeClr>
                  </a:solidFill>
                  <a:effectLst/>
                  <a:latin typeface="Titillium Web" panose="00000500000000000000" pitchFamily="2" charset="0"/>
                  <a:ea typeface="MS Mincho" panose="02020609040205080304" pitchFamily="49" charset="-128"/>
                  <a:cs typeface="Arial" panose="020B0604020202020204" pitchFamily="34" charset="0"/>
                </a:rPr>
                <a:t> </a:t>
              </a:r>
              <a:r>
                <a:rPr lang="en-US" sz="2400" dirty="0">
                  <a:solidFill>
                    <a:schemeClr val="tx2">
                      <a:lumMod val="25000"/>
                    </a:schemeClr>
                  </a:solidFill>
                  <a:effectLst/>
                  <a:latin typeface="Titillium Web" panose="00000500000000000000" pitchFamily="2" charset="0"/>
                  <a:ea typeface="MS Mincho" panose="02020609040205080304" pitchFamily="49" charset="-128"/>
                  <a:cs typeface="Arial" panose="020B0604020202020204" pitchFamily="34" charset="0"/>
                </a:rPr>
                <a:t>Edge detection plays a vital role in Lane departure warning system, through which lanes are detected.</a:t>
              </a:r>
            </a:p>
            <a:p>
              <a:endParaRPr lang="en-US" sz="2400" dirty="0">
                <a:solidFill>
                  <a:schemeClr val="tx2">
                    <a:lumMod val="25000"/>
                  </a:schemeClr>
                </a:solidFill>
                <a:effectLst/>
                <a:latin typeface="Titillium Web" panose="00000500000000000000" pitchFamily="2" charset="0"/>
                <a:ea typeface="MS Mincho" panose="02020609040205080304" pitchFamily="49" charset="-128"/>
                <a:cs typeface="Arial" panose="020B0604020202020204" pitchFamily="34" charset="0"/>
              </a:endParaRPr>
            </a:p>
            <a:p>
              <a:r>
                <a:rPr lang="en-US" sz="2400" dirty="0">
                  <a:solidFill>
                    <a:schemeClr val="tx2">
                      <a:lumMod val="25000"/>
                    </a:schemeClr>
                  </a:solidFill>
                  <a:latin typeface="Titillium Web" panose="00000500000000000000" pitchFamily="2" charset="0"/>
                  <a:ea typeface="MS Mincho" panose="02020609040205080304" pitchFamily="49" charset="-128"/>
                  <a:cs typeface="Arial" panose="020B0604020202020204" pitchFamily="34" charset="0"/>
                </a:rPr>
                <a:t>Some of </a:t>
              </a:r>
              <a:r>
                <a:rPr lang="en-US" sz="2400" dirty="0">
                  <a:solidFill>
                    <a:schemeClr val="tx2">
                      <a:lumMod val="25000"/>
                    </a:schemeClr>
                  </a:solidFill>
                  <a:effectLst/>
                  <a:latin typeface="Titillium Web" panose="00000500000000000000" pitchFamily="2" charset="0"/>
                  <a:ea typeface="MS Mincho" panose="02020609040205080304" pitchFamily="49" charset="-128"/>
                  <a:cs typeface="Arial" panose="020B0604020202020204" pitchFamily="34" charset="0"/>
                </a:rPr>
                <a:t>edge detection Methods: </a:t>
              </a:r>
              <a:r>
                <a:rPr lang="en-US" sz="2400" b="0" i="0" dirty="0">
                  <a:solidFill>
                    <a:srgbClr val="4D5156"/>
                  </a:solidFill>
                  <a:effectLst/>
                  <a:latin typeface="Titillium Web" panose="00000500000000000000" pitchFamily="2" charset="0"/>
                </a:rPr>
                <a:t>Sobel operator, Prewitt operator, Robert operator. Gaussian, Canny edge detector and Laplacian .</a:t>
              </a:r>
              <a:endParaRPr lang="en-US" sz="2400" dirty="0">
                <a:effectLst/>
                <a:latin typeface="Titillium Web" panose="00000500000000000000" pitchFamily="2" charset="0"/>
                <a:ea typeface="MS Mincho" panose="02020609040205080304" pitchFamily="49" charset="-128"/>
                <a:cs typeface="Arial" panose="020B0604020202020204" pitchFamily="34" charset="0"/>
              </a:endParaRPr>
            </a:p>
            <a:p>
              <a:endParaRPr lang="en-US" sz="2400" dirty="0">
                <a:effectLst/>
                <a:latin typeface="Titillium Web" panose="00000500000000000000" pitchFamily="2" charset="0"/>
                <a:ea typeface="MS Mincho" panose="02020609040205080304" pitchFamily="49" charset="-128"/>
                <a:cs typeface="Arial" panose="020B0604020202020204" pitchFamily="34" charset="0"/>
              </a:endParaRPr>
            </a:p>
            <a:p>
              <a:r>
                <a:rPr lang="en-US" sz="2400" dirty="0">
                  <a:latin typeface="Titillium Web" panose="00000500000000000000" pitchFamily="2" charset="0"/>
                  <a:ea typeface="MS Mincho" panose="02020609040205080304" pitchFamily="49" charset="-128"/>
                  <a:cs typeface="Arial" panose="020B0604020202020204" pitchFamily="34" charset="0"/>
                </a:rPr>
                <a:t>We use in the code                                  canny edge detection</a:t>
              </a:r>
              <a:endParaRPr lang="en-US" sz="2400" dirty="0">
                <a:latin typeface="Titillium Web" panose="00000500000000000000" pitchFamily="2" charset="0"/>
              </a:endParaRPr>
            </a:p>
          </p:txBody>
        </p:sp>
        <p:cxnSp>
          <p:nvCxnSpPr>
            <p:cNvPr id="8" name="Straight Arrow Connector 7">
              <a:extLst>
                <a:ext uri="{FF2B5EF4-FFF2-40B4-BE49-F238E27FC236}">
                  <a16:creationId xmlns:a16="http://schemas.microsoft.com/office/drawing/2014/main" id="{F91DC649-620B-7876-E4C7-B0056C490229}"/>
                </a:ext>
              </a:extLst>
            </p:cNvPr>
            <p:cNvCxnSpPr>
              <a:cxnSpLocks/>
            </p:cNvCxnSpPr>
            <p:nvPr/>
          </p:nvCxnSpPr>
          <p:spPr>
            <a:xfrm>
              <a:off x="3554962" y="4333647"/>
              <a:ext cx="2070359" cy="0"/>
            </a:xfrm>
            <a:prstGeom prst="straightConnector1">
              <a:avLst/>
            </a:prstGeom>
            <a:ln w="571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624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70F6-1C75-D0C6-000C-D2B7C34A3D67}"/>
              </a:ext>
            </a:extLst>
          </p:cNvPr>
          <p:cNvSpPr>
            <a:spLocks noGrp="1"/>
          </p:cNvSpPr>
          <p:nvPr>
            <p:ph type="title"/>
          </p:nvPr>
        </p:nvSpPr>
        <p:spPr>
          <a:xfrm>
            <a:off x="1081020" y="321734"/>
            <a:ext cx="3932237" cy="1600200"/>
          </a:xfrm>
        </p:spPr>
        <p:txBody>
          <a:bodyPr/>
          <a:lstStyle/>
          <a:p>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tillium Web" pitchFamily="34" charset="-120"/>
              </a:rPr>
              <a:t>How </a:t>
            </a:r>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kumimoji="0" lang="ar-EG" sz="3600" b="1" i="0" u="none" strike="noStrike" kern="1200" cap="none" spc="0" normalizeH="0" baseline="0" noProof="0" dirty="0">
                <a:ln>
                  <a:noFill/>
                </a:ln>
                <a:solidFill>
                  <a:srgbClr val="BBD9E3">
                    <a:lumMod val="50000"/>
                  </a:srgbClr>
                </a:solidFill>
                <a:effectLst/>
                <a:uLnTx/>
                <a:uFillTx/>
                <a:latin typeface="Titillium Web" panose="00000500000000000000" pitchFamily="2" charset="0"/>
                <a:cs typeface="Times New Roman" panose="02020603050405020304" pitchFamily="18" charset="0"/>
              </a:rPr>
              <a:t> </a:t>
            </a:r>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tillium Web" pitchFamily="34" charset="-120"/>
              </a:rPr>
              <a:t>Works</a:t>
            </a:r>
            <a:endParaRPr lang="en-US" b="1" dirty="0">
              <a:latin typeface="Titillium Web" panose="00000500000000000000" pitchFamily="2" charset="0"/>
            </a:endParaRPr>
          </a:p>
        </p:txBody>
      </p:sp>
      <p:pic>
        <p:nvPicPr>
          <p:cNvPr id="7" name="Content Placeholder 6">
            <a:extLst>
              <a:ext uri="{FF2B5EF4-FFF2-40B4-BE49-F238E27FC236}">
                <a16:creationId xmlns:a16="http://schemas.microsoft.com/office/drawing/2014/main" id="{B7EE34F6-3168-F4B3-B10A-301AEB7C88DE}"/>
              </a:ext>
            </a:extLst>
          </p:cNvPr>
          <p:cNvPicPr>
            <a:picLocks noGrp="1" noChangeAspect="1"/>
          </p:cNvPicPr>
          <p:nvPr>
            <p:ph idx="1"/>
          </p:nvPr>
        </p:nvPicPr>
        <p:blipFill>
          <a:blip r:embed="rId2"/>
          <a:stretch>
            <a:fillRect/>
          </a:stretch>
        </p:blipFill>
        <p:spPr>
          <a:xfrm>
            <a:off x="6043503" y="1208185"/>
            <a:ext cx="5989100" cy="3817414"/>
          </a:xfrm>
          <a:prstGeom prst="rect">
            <a:avLst/>
          </a:prstGeom>
        </p:spPr>
      </p:pic>
      <p:sp>
        <p:nvSpPr>
          <p:cNvPr id="4" name="Text Placeholder 3">
            <a:extLst>
              <a:ext uri="{FF2B5EF4-FFF2-40B4-BE49-F238E27FC236}">
                <a16:creationId xmlns:a16="http://schemas.microsoft.com/office/drawing/2014/main" id="{FE6F009B-519F-ECA9-83C4-BDDF97354152}"/>
              </a:ext>
            </a:extLst>
          </p:cNvPr>
          <p:cNvSpPr>
            <a:spLocks noGrp="1"/>
          </p:cNvSpPr>
          <p:nvPr>
            <p:ph type="body" sz="half" idx="2"/>
          </p:nvPr>
        </p:nvSpPr>
        <p:spPr>
          <a:xfrm>
            <a:off x="877824" y="2570552"/>
            <a:ext cx="4976210" cy="3811588"/>
          </a:xfrm>
        </p:spPr>
        <p:txBody>
          <a:bodyPr/>
          <a:lstStyle/>
          <a:p>
            <a:pPr algn="just"/>
            <a:r>
              <a:rPr lang="en-US" sz="3200" dirty="0">
                <a:solidFill>
                  <a:schemeClr val="tx2">
                    <a:lumMod val="75000"/>
                  </a:schemeClr>
                </a:solidFill>
                <a:latin typeface="Titillium Web" panose="00000500000000000000" pitchFamily="2" charset="0"/>
              </a:rPr>
              <a:t>Canny edge detection: </a:t>
            </a:r>
            <a:r>
              <a:rPr lang="en-US" sz="3200" dirty="0">
                <a:latin typeface="Titillium Web" panose="00000500000000000000" pitchFamily="2" charset="0"/>
              </a:rPr>
              <a:t>a technique to extract useful structural information from different vision objects and reduce the amount of data to be processed.</a:t>
            </a:r>
          </a:p>
          <a:p>
            <a:endParaRPr lang="en-US" dirty="0"/>
          </a:p>
        </p:txBody>
      </p:sp>
      <p:sp>
        <p:nvSpPr>
          <p:cNvPr id="5" name="Slide Number Placeholder 4">
            <a:extLst>
              <a:ext uri="{FF2B5EF4-FFF2-40B4-BE49-F238E27FC236}">
                <a16:creationId xmlns:a16="http://schemas.microsoft.com/office/drawing/2014/main" id="{EB8CC497-F232-334A-B56D-185A279E9C37}"/>
              </a:ext>
            </a:extLst>
          </p:cNvPr>
          <p:cNvSpPr>
            <a:spLocks noGrp="1"/>
          </p:cNvSpPr>
          <p:nvPr>
            <p:ph type="sldNum" sz="quarter" idx="11"/>
          </p:nvPr>
        </p:nvSpPr>
        <p:spPr/>
        <p:txBody>
          <a:bodyPr/>
          <a:lstStyle/>
          <a:p>
            <a:fld id="{75DF2D63-3FF5-D547-96B9-BE9CCD1ABA58}" type="slidenum">
              <a:rPr lang="en-US" smtClean="0"/>
              <a:t>62</a:t>
            </a:fld>
            <a:endParaRPr lang="en-US" dirty="0"/>
          </a:p>
        </p:txBody>
      </p:sp>
      <p:sp>
        <p:nvSpPr>
          <p:cNvPr id="6" name="Footer Placeholder 5">
            <a:extLst>
              <a:ext uri="{FF2B5EF4-FFF2-40B4-BE49-F238E27FC236}">
                <a16:creationId xmlns:a16="http://schemas.microsoft.com/office/drawing/2014/main" id="{4A0B52A5-FD7F-8D1D-E1F1-3D188FBB4F88}"/>
              </a:ext>
            </a:extLst>
          </p:cNvPr>
          <p:cNvSpPr>
            <a:spLocks noGrp="1"/>
          </p:cNvSpPr>
          <p:nvPr>
            <p:ph type="ftr" sz="quarter" idx="12"/>
          </p:nvPr>
        </p:nvSpPr>
        <p:spPr>
          <a:xfrm rot="16200000">
            <a:off x="-492978" y="1150670"/>
            <a:ext cx="2252134" cy="323328"/>
          </a:xfrm>
        </p:spPr>
        <p:txBody>
          <a:bodyPr/>
          <a:lstStyle/>
          <a:p>
            <a:r>
              <a:rPr lang="en-US" sz="1400" dirty="0">
                <a:solidFill>
                  <a:schemeClr val="tx2">
                    <a:lumMod val="10000"/>
                  </a:schemeClr>
                </a:solidFill>
              </a:rPr>
              <a:t>Lane departure</a:t>
            </a:r>
          </a:p>
        </p:txBody>
      </p:sp>
      <p:cxnSp>
        <p:nvCxnSpPr>
          <p:cNvPr id="9" name="Straight Connector 8">
            <a:extLst>
              <a:ext uri="{FF2B5EF4-FFF2-40B4-BE49-F238E27FC236}">
                <a16:creationId xmlns:a16="http://schemas.microsoft.com/office/drawing/2014/main" id="{5270C59F-9467-D9F4-F27F-8716163AF199}"/>
              </a:ext>
            </a:extLst>
          </p:cNvPr>
          <p:cNvCxnSpPr/>
          <p:nvPr/>
        </p:nvCxnSpPr>
        <p:spPr>
          <a:xfrm>
            <a:off x="1081020" y="2206097"/>
            <a:ext cx="1831509" cy="0"/>
          </a:xfrm>
          <a:prstGeom prst="line">
            <a:avLst/>
          </a:prstGeom>
          <a:ln w="762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39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p:cTn id="17" dur="250" fill="hold"/>
                                        <p:tgtEl>
                                          <p:spTgt spid="4">
                                            <p:txEl>
                                              <p:pRg st="0" end="0"/>
                                            </p:txEl>
                                          </p:spTgt>
                                        </p:tgtEl>
                                        <p:attrNameLst>
                                          <p:attrName>ppt_w</p:attrName>
                                        </p:attrNameLst>
                                      </p:cBhvr>
                                      <p:tavLst>
                                        <p:tav tm="0">
                                          <p:val>
                                            <p:fltVal val="0"/>
                                          </p:val>
                                        </p:tav>
                                        <p:tav tm="100000">
                                          <p:val>
                                            <p:strVal val="#ppt_w"/>
                                          </p:val>
                                        </p:tav>
                                      </p:tavLst>
                                    </p:anim>
                                    <p:anim calcmode="lin" valueType="num">
                                      <p:cBhvr>
                                        <p:cTn id="18" dur="25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9" dur="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7792-B83C-B10C-A5DE-DB221791D8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BED9B-273A-3A8C-B62F-6F2C35835ABA}"/>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39A18F31-3E22-3FA4-17C8-A82ADF3181FE}"/>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65F525BE-C52B-51C7-5BD5-0FD4805C26E9}"/>
              </a:ext>
            </a:extLst>
          </p:cNvPr>
          <p:cNvSpPr/>
          <p:nvPr/>
        </p:nvSpPr>
        <p:spPr>
          <a:xfrm>
            <a:off x="877823" y="366147"/>
            <a:ext cx="10619909"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sp>
        <p:nvSpPr>
          <p:cNvPr id="5" name="TextBox 4">
            <a:extLst>
              <a:ext uri="{FF2B5EF4-FFF2-40B4-BE49-F238E27FC236}">
                <a16:creationId xmlns:a16="http://schemas.microsoft.com/office/drawing/2014/main" id="{4CE081B8-E4E2-1EB7-A913-4563F036A556}"/>
              </a:ext>
            </a:extLst>
          </p:cNvPr>
          <p:cNvSpPr txBox="1"/>
          <p:nvPr/>
        </p:nvSpPr>
        <p:spPr>
          <a:xfrm>
            <a:off x="877823" y="1225709"/>
            <a:ext cx="11314177"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solidFill>
                  <a:schemeClr val="tx2">
                    <a:lumMod val="25000"/>
                  </a:schemeClr>
                </a:solidFill>
                <a:effectLst/>
                <a:latin typeface="Titillium Web" panose="00000500000000000000" pitchFamily="2" charset="0"/>
              </a:rPr>
              <a:t>The Canny filter is widely used filter for edge detection.</a:t>
            </a:r>
          </a:p>
          <a:p>
            <a:pPr marL="285750" indent="-285750">
              <a:buFont typeface="Arial" panose="020B0604020202020204" pitchFamily="34" charset="0"/>
              <a:buChar char="•"/>
            </a:pPr>
            <a:endParaRPr lang="en-US" sz="2400" b="1" dirty="0">
              <a:solidFill>
                <a:srgbClr val="040C28"/>
              </a:solidFill>
              <a:latin typeface="Titillium Web" panose="00000500000000000000" pitchFamily="2" charset="0"/>
            </a:endParaRPr>
          </a:p>
          <a:p>
            <a:pPr marL="285750" indent="-285750">
              <a:buFont typeface="Arial" panose="020B0604020202020204" pitchFamily="34" charset="0"/>
              <a:buChar char="•"/>
            </a:pPr>
            <a:r>
              <a:rPr lang="en-US" sz="2400" b="0" i="0" dirty="0">
                <a:solidFill>
                  <a:schemeClr val="tx2">
                    <a:lumMod val="25000"/>
                  </a:schemeClr>
                </a:solidFill>
                <a:effectLst/>
                <a:latin typeface="Titillium Web" panose="00000500000000000000" pitchFamily="2" charset="0"/>
              </a:rPr>
              <a:t>Canny edge detection algorithm produces smoother, thinner, and cleaner images than Sobel and Prewitt filters.</a:t>
            </a:r>
            <a:endParaRPr lang="en-US" sz="2400" b="1" i="0" dirty="0">
              <a:solidFill>
                <a:schemeClr val="tx2">
                  <a:lumMod val="25000"/>
                </a:schemeClr>
              </a:solidFill>
              <a:effectLst/>
              <a:latin typeface="Titillium Web" panose="00000500000000000000" pitchFamily="2" charset="0"/>
            </a:endParaRPr>
          </a:p>
          <a:p>
            <a:pPr marL="285750" indent="-285750">
              <a:buFont typeface="Arial" panose="020B0604020202020204" pitchFamily="34" charset="0"/>
              <a:buChar char="•"/>
            </a:pPr>
            <a:endParaRPr lang="en-US" sz="2400" b="1" i="0" dirty="0">
              <a:solidFill>
                <a:srgbClr val="040C28"/>
              </a:solidFill>
              <a:effectLst/>
              <a:latin typeface="Titillium Web" panose="00000500000000000000" pitchFamily="2" charset="0"/>
            </a:endParaRPr>
          </a:p>
          <a:p>
            <a:endParaRPr lang="en-US" sz="2400" b="1" dirty="0">
              <a:latin typeface="Titillium Web" panose="00000500000000000000" pitchFamily="2" charset="0"/>
            </a:endParaRPr>
          </a:p>
          <a:p>
            <a:endParaRPr lang="en-US" sz="2400" b="1" dirty="0">
              <a:latin typeface="Titillium Web" panose="00000500000000000000" pitchFamily="2" charset="0"/>
            </a:endParaRPr>
          </a:p>
        </p:txBody>
      </p:sp>
      <p:cxnSp>
        <p:nvCxnSpPr>
          <p:cNvPr id="10" name="Straight Connector 9">
            <a:extLst>
              <a:ext uri="{FF2B5EF4-FFF2-40B4-BE49-F238E27FC236}">
                <a16:creationId xmlns:a16="http://schemas.microsoft.com/office/drawing/2014/main" id="{8ADC135E-D594-BA70-91DF-FE4CA2353FEC}"/>
              </a:ext>
            </a:extLst>
          </p:cNvPr>
          <p:cNvCxnSpPr/>
          <p:nvPr/>
        </p:nvCxnSpPr>
        <p:spPr>
          <a:xfrm>
            <a:off x="894756" y="1088497"/>
            <a:ext cx="1831509" cy="0"/>
          </a:xfrm>
          <a:prstGeom prst="line">
            <a:avLst/>
          </a:prstGeom>
          <a:ln w="762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18A1DF1-054A-2392-3CC0-3A20B6CDC24F}"/>
              </a:ext>
            </a:extLst>
          </p:cNvPr>
          <p:cNvSpPr/>
          <p:nvPr/>
        </p:nvSpPr>
        <p:spPr>
          <a:xfrm>
            <a:off x="877823" y="2895600"/>
            <a:ext cx="10619909" cy="1435439"/>
          </a:xfrm>
          <a:prstGeom prst="rect">
            <a:avLst/>
          </a:prstGeom>
          <a:solidFill>
            <a:schemeClr val="tx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solidFill>
                  <a:schemeClr val="accent1">
                    <a:lumMod val="75000"/>
                  </a:schemeClr>
                </a:solidFill>
                <a:latin typeface="Titillium Web" panose="00000500000000000000" pitchFamily="2" charset="0"/>
              </a:rPr>
              <a:t>A</a:t>
            </a:r>
            <a:r>
              <a:rPr lang="en-US" sz="2400" b="0" i="0" dirty="0">
                <a:solidFill>
                  <a:schemeClr val="accent1">
                    <a:lumMod val="75000"/>
                  </a:schemeClr>
                </a:solidFill>
                <a:effectLst/>
                <a:latin typeface="Titillium Web" panose="00000500000000000000" pitchFamily="2" charset="0"/>
              </a:rPr>
              <a:t>dvantage</a:t>
            </a:r>
            <a:r>
              <a:rPr lang="en-US" sz="2400" b="0" i="0" dirty="0">
                <a:solidFill>
                  <a:srgbClr val="FF0000"/>
                </a:solidFill>
                <a:effectLst/>
                <a:latin typeface="Titillium Web" panose="00000500000000000000" pitchFamily="2" charset="0"/>
              </a:rPr>
              <a:t> </a:t>
            </a:r>
            <a:r>
              <a:rPr lang="en-US" sz="2400" b="0" i="0" dirty="0">
                <a:solidFill>
                  <a:srgbClr val="202122"/>
                </a:solidFill>
                <a:effectLst/>
                <a:latin typeface="Titillium Web" panose="00000500000000000000" pitchFamily="2" charset="0"/>
              </a:rPr>
              <a:t>Detection of edge with low error rate, which means that the detection should accurately catch as many edges shown in the image as possible</a:t>
            </a:r>
          </a:p>
        </p:txBody>
      </p:sp>
      <p:sp>
        <p:nvSpPr>
          <p:cNvPr id="12" name="Rectangle 11">
            <a:extLst>
              <a:ext uri="{FF2B5EF4-FFF2-40B4-BE49-F238E27FC236}">
                <a16:creationId xmlns:a16="http://schemas.microsoft.com/office/drawing/2014/main" id="{5B3DF06A-4441-F9D2-224B-FFA1AFF99B9A}"/>
              </a:ext>
            </a:extLst>
          </p:cNvPr>
          <p:cNvSpPr/>
          <p:nvPr/>
        </p:nvSpPr>
        <p:spPr>
          <a:xfrm>
            <a:off x="877822" y="4557039"/>
            <a:ext cx="10755378" cy="1462761"/>
          </a:xfrm>
          <a:prstGeom prst="rect">
            <a:avLst/>
          </a:prstGeom>
          <a:solidFill>
            <a:schemeClr val="tx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solidFill>
                  <a:schemeClr val="accent1">
                    <a:lumMod val="75000"/>
                  </a:schemeClr>
                </a:solidFill>
                <a:latin typeface="Titillium Web" panose="00000500000000000000" pitchFamily="2" charset="0"/>
              </a:rPr>
              <a:t>D</a:t>
            </a:r>
            <a:r>
              <a:rPr lang="en-US" sz="2400" b="0" i="0" dirty="0">
                <a:solidFill>
                  <a:schemeClr val="accent1">
                    <a:lumMod val="75000"/>
                  </a:schemeClr>
                </a:solidFill>
                <a:effectLst/>
                <a:latin typeface="Titillium Web" panose="00000500000000000000" pitchFamily="2" charset="0"/>
              </a:rPr>
              <a:t>isadvantage</a:t>
            </a:r>
            <a:r>
              <a:rPr lang="en-US" sz="2400" b="0" i="0" dirty="0">
                <a:effectLst/>
                <a:latin typeface="Titillium Web" panose="00000500000000000000" pitchFamily="2" charset="0"/>
              </a:rPr>
              <a:t> </a:t>
            </a:r>
            <a:r>
              <a:rPr lang="en-US" sz="2400" b="0" i="0" dirty="0">
                <a:solidFill>
                  <a:schemeClr val="tx1"/>
                </a:solidFill>
                <a:effectLst/>
                <a:latin typeface="Titillium Web" panose="00000500000000000000" pitchFamily="2" charset="0"/>
              </a:rPr>
              <a:t>are that it is more complex and computationally intensive than the Sobel filter, and that it requires manual tuning of the parameters to achieve optimal results.</a:t>
            </a:r>
            <a:endParaRPr lang="en-US" sz="2400" dirty="0">
              <a:solidFill>
                <a:schemeClr val="tx1"/>
              </a:solidFill>
              <a:latin typeface="Titillium Web" panose="00000500000000000000" pitchFamily="2" charset="0"/>
            </a:endParaRPr>
          </a:p>
        </p:txBody>
      </p:sp>
    </p:spTree>
    <p:extLst>
      <p:ext uri="{BB962C8B-B14F-4D97-AF65-F5344CB8AC3E}">
        <p14:creationId xmlns:p14="http://schemas.microsoft.com/office/powerpoint/2010/main" val="3858921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50" fill="hold"/>
                                        <p:tgtEl>
                                          <p:spTgt spid="11"/>
                                        </p:tgtEl>
                                        <p:attrNameLst>
                                          <p:attrName>ppt_x</p:attrName>
                                        </p:attrNameLst>
                                      </p:cBhvr>
                                      <p:tavLst>
                                        <p:tav tm="0">
                                          <p:val>
                                            <p:strVal val="#ppt_x"/>
                                          </p:val>
                                        </p:tav>
                                        <p:tav tm="100000">
                                          <p:val>
                                            <p:strVal val="#ppt_x"/>
                                          </p:val>
                                        </p:tav>
                                      </p:tavLst>
                                    </p:anim>
                                    <p:anim calcmode="lin" valueType="num">
                                      <p:cBhvr additive="base">
                                        <p:cTn id="1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250" fill="hold"/>
                                        <p:tgtEl>
                                          <p:spTgt spid="12"/>
                                        </p:tgtEl>
                                        <p:attrNameLst>
                                          <p:attrName>ppt_x</p:attrName>
                                        </p:attrNameLst>
                                      </p:cBhvr>
                                      <p:tavLst>
                                        <p:tav tm="0">
                                          <p:val>
                                            <p:strVal val="#ppt_x"/>
                                          </p:val>
                                        </p:tav>
                                        <p:tav tm="100000">
                                          <p:val>
                                            <p:strVal val="#ppt_x"/>
                                          </p:val>
                                        </p:tav>
                                      </p:tavLst>
                                    </p:anim>
                                    <p:anim calcmode="lin" valueType="num">
                                      <p:cBhvr additive="base">
                                        <p:cTn id="25"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E09C2-05D3-CEB4-72A8-19E253C54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249E7-2095-7709-4C0F-F460FF3AAD7A}"/>
              </a:ext>
            </a:extLst>
          </p:cNvPr>
          <p:cNvSpPr>
            <a:spLocks noGrp="1"/>
          </p:cNvSpPr>
          <p:nvPr>
            <p:ph type="title"/>
          </p:nvPr>
        </p:nvSpPr>
        <p:spPr>
          <a:xfrm>
            <a:off x="3661409" y="4831790"/>
            <a:ext cx="7936230" cy="1380760"/>
          </a:xfrm>
        </p:spPr>
        <p:txBody>
          <a:bodyPr/>
          <a:lstStyle/>
          <a:p>
            <a:pPr>
              <a:lnSpc>
                <a:spcPct val="100000"/>
              </a:lnSpc>
            </a:pP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How </a:t>
            </a:r>
            <a:r>
              <a:rPr lang="en-US" sz="4400" b="1" kern="0" spc="-24" dirty="0">
                <a:solidFill>
                  <a:schemeClr val="tx2">
                    <a:lumMod val="50000"/>
                  </a:schemeClr>
                </a:solidFill>
                <a:latin typeface="Titillium Web" panose="00000500000000000000" pitchFamily="2" charset="0"/>
                <a:ea typeface="Titillium Web" pitchFamily="34" charset="-122"/>
                <a:cs typeface="Times New Roman" panose="02020603050405020304" pitchFamily="18" charset="0"/>
              </a:rPr>
              <a:t>Lane departure system</a:t>
            </a:r>
            <a:br>
              <a:rPr lang="en-US" sz="4400" dirty="0">
                <a:solidFill>
                  <a:schemeClr val="tx2">
                    <a:lumMod val="50000"/>
                  </a:schemeClr>
                </a:solidFill>
                <a:latin typeface="Titillium Web" panose="00000500000000000000" pitchFamily="2" charset="0"/>
                <a:cs typeface="Times New Roman" panose="02020603050405020304" pitchFamily="18" charset="0"/>
              </a:rPr>
            </a:b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 Works</a:t>
            </a:r>
            <a:endParaRPr lang="en-US"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20C03D6C-0236-B95A-8021-A7EA354496D4}"/>
              </a:ext>
            </a:extLst>
          </p:cNvPr>
          <p:cNvSpPr>
            <a:spLocks noGrp="1"/>
          </p:cNvSpPr>
          <p:nvPr>
            <p:ph sz="quarter" idx="14"/>
          </p:nvPr>
        </p:nvSpPr>
        <p:spPr>
          <a:xfrm>
            <a:off x="152400" y="584005"/>
            <a:ext cx="3661409" cy="3999060"/>
          </a:xfrm>
        </p:spPr>
        <p:txBody>
          <a:bodyPr/>
          <a:lstStyle/>
          <a:p>
            <a:r>
              <a:rPr lang="en-US" sz="4000" dirty="0">
                <a:solidFill>
                  <a:schemeClr val="tx2">
                    <a:lumMod val="50000"/>
                  </a:schemeClr>
                </a:solidFill>
                <a:latin typeface="Titillium Web" panose="00000500000000000000" pitchFamily="2" charset="0"/>
              </a:rPr>
              <a:t>Edge detection: canny or Gaussian filter (Blurred)</a:t>
            </a:r>
          </a:p>
          <a:p>
            <a:endParaRPr lang="en-US" dirty="0"/>
          </a:p>
        </p:txBody>
      </p:sp>
      <p:pic>
        <p:nvPicPr>
          <p:cNvPr id="6" name="Content Placeholder 5">
            <a:extLst>
              <a:ext uri="{FF2B5EF4-FFF2-40B4-BE49-F238E27FC236}">
                <a16:creationId xmlns:a16="http://schemas.microsoft.com/office/drawing/2014/main" id="{6A3764B2-E2C3-EF6E-4EF2-7013B7120E7A}"/>
              </a:ext>
            </a:extLst>
          </p:cNvPr>
          <p:cNvPicPr>
            <a:picLocks noGrp="1" noChangeAspect="1"/>
          </p:cNvPicPr>
          <p:nvPr>
            <p:ph sz="quarter" idx="13"/>
          </p:nvPr>
        </p:nvPicPr>
        <p:blipFill>
          <a:blip r:embed="rId2"/>
          <a:srcRect/>
          <a:stretch/>
        </p:blipFill>
        <p:spPr>
          <a:xfrm>
            <a:off x="3661409" y="335280"/>
            <a:ext cx="6930391" cy="4428637"/>
          </a:xfrm>
        </p:spPr>
      </p:pic>
    </p:spTree>
    <p:extLst>
      <p:ext uri="{BB962C8B-B14F-4D97-AF65-F5344CB8AC3E}">
        <p14:creationId xmlns:p14="http://schemas.microsoft.com/office/powerpoint/2010/main" val="124399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1D450-6BF2-961D-E2EE-A3BB8C57F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CB5DE-9F31-DF5A-99EE-8E8DE159B7A1}"/>
              </a:ext>
            </a:extLst>
          </p:cNvPr>
          <p:cNvSpPr>
            <a:spLocks noGrp="1"/>
          </p:cNvSpPr>
          <p:nvPr>
            <p:ph type="title"/>
          </p:nvPr>
        </p:nvSpPr>
        <p:spPr>
          <a:xfrm>
            <a:off x="1081020" y="512234"/>
            <a:ext cx="3932237" cy="1600200"/>
          </a:xfrm>
        </p:spPr>
        <p:txBody>
          <a:bodyPr/>
          <a:lstStyle/>
          <a:p>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tillium Web" pitchFamily="34" charset="-120"/>
              </a:rPr>
              <a:t>How </a:t>
            </a:r>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kumimoji="0" lang="ar-EG" sz="3600" b="1" i="0" u="none" strike="noStrike" kern="1200" cap="none" spc="0" normalizeH="0" baseline="0" noProof="0" dirty="0">
                <a:ln>
                  <a:noFill/>
                </a:ln>
                <a:solidFill>
                  <a:srgbClr val="BBD9E3">
                    <a:lumMod val="50000"/>
                  </a:srgbClr>
                </a:solidFill>
                <a:effectLst/>
                <a:uLnTx/>
                <a:uFillTx/>
                <a:latin typeface="Titillium Web" panose="00000500000000000000" pitchFamily="2" charset="0"/>
                <a:cs typeface="Times New Roman" panose="02020603050405020304" pitchFamily="18" charset="0"/>
              </a:rPr>
              <a:t> </a:t>
            </a:r>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tillium Web" pitchFamily="34" charset="-120"/>
              </a:rPr>
              <a:t>Works</a:t>
            </a:r>
            <a:endParaRPr lang="en-US" b="1" dirty="0">
              <a:latin typeface="Titillium Web" panose="00000500000000000000" pitchFamily="2" charset="0"/>
            </a:endParaRPr>
          </a:p>
        </p:txBody>
      </p:sp>
      <p:sp>
        <p:nvSpPr>
          <p:cNvPr id="4" name="Text Placeholder 3">
            <a:extLst>
              <a:ext uri="{FF2B5EF4-FFF2-40B4-BE49-F238E27FC236}">
                <a16:creationId xmlns:a16="http://schemas.microsoft.com/office/drawing/2014/main" id="{D1A17998-939D-CFB5-F2C6-06B630CFD15C}"/>
              </a:ext>
            </a:extLst>
          </p:cNvPr>
          <p:cNvSpPr>
            <a:spLocks noGrp="1"/>
          </p:cNvSpPr>
          <p:nvPr>
            <p:ph type="body" sz="half" idx="2"/>
          </p:nvPr>
        </p:nvSpPr>
        <p:spPr>
          <a:xfrm>
            <a:off x="1081020" y="2523898"/>
            <a:ext cx="4657784" cy="3430583"/>
          </a:xfrm>
        </p:spPr>
        <p:txBody>
          <a:bodyPr/>
          <a:lstStyle/>
          <a:p>
            <a:pPr algn="just"/>
            <a:r>
              <a:rPr lang="en-US" sz="3200" dirty="0">
                <a:solidFill>
                  <a:schemeClr val="tx2">
                    <a:lumMod val="50000"/>
                  </a:schemeClr>
                </a:solidFill>
                <a:latin typeface="Titillium Web" panose="00000500000000000000" pitchFamily="2" charset="0"/>
              </a:rPr>
              <a:t>Blurring the image </a:t>
            </a:r>
            <a:r>
              <a:rPr lang="en-US" sz="3200" dirty="0">
                <a:solidFill>
                  <a:srgbClr val="040C28"/>
                </a:solidFill>
                <a:latin typeface="Titillium Web" panose="00000500000000000000" pitchFamily="2" charset="0"/>
              </a:rPr>
              <a:t>is a process that makes the image less sharp and reduces its level of detail. It distorts the detail of an image which makes it less clear.</a:t>
            </a:r>
            <a:endParaRPr lang="en-US" sz="3200" dirty="0">
              <a:latin typeface="Titillium Web" panose="00000500000000000000" pitchFamily="2" charset="0"/>
            </a:endParaRPr>
          </a:p>
          <a:p>
            <a:endParaRPr lang="en-US" dirty="0"/>
          </a:p>
        </p:txBody>
      </p:sp>
      <p:sp>
        <p:nvSpPr>
          <p:cNvPr id="5" name="Slide Number Placeholder 4">
            <a:extLst>
              <a:ext uri="{FF2B5EF4-FFF2-40B4-BE49-F238E27FC236}">
                <a16:creationId xmlns:a16="http://schemas.microsoft.com/office/drawing/2014/main" id="{BD9C3BBC-9E2F-7E8F-5B42-DCF92A4AE1D9}"/>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65</a:t>
            </a:fld>
            <a:endParaRPr lang="en-US" dirty="0">
              <a:solidFill>
                <a:schemeClr val="tx2">
                  <a:lumMod val="10000"/>
                </a:schemeClr>
              </a:solidFill>
            </a:endParaRPr>
          </a:p>
        </p:txBody>
      </p:sp>
      <p:sp>
        <p:nvSpPr>
          <p:cNvPr id="6" name="Footer Placeholder 5">
            <a:extLst>
              <a:ext uri="{FF2B5EF4-FFF2-40B4-BE49-F238E27FC236}">
                <a16:creationId xmlns:a16="http://schemas.microsoft.com/office/drawing/2014/main" id="{53632410-8EAF-0169-F7E7-1B2B52F1513C}"/>
              </a:ext>
            </a:extLst>
          </p:cNvPr>
          <p:cNvSpPr>
            <a:spLocks noGrp="1"/>
          </p:cNvSpPr>
          <p:nvPr>
            <p:ph type="ftr" sz="quarter" idx="12"/>
          </p:nvPr>
        </p:nvSpPr>
        <p:spPr>
          <a:xfrm rot="16200000">
            <a:off x="-492978" y="1150670"/>
            <a:ext cx="2252134" cy="323328"/>
          </a:xfrm>
        </p:spPr>
        <p:txBody>
          <a:bodyPr/>
          <a:lstStyle/>
          <a:p>
            <a:r>
              <a:rPr lang="en-US" sz="1400" dirty="0">
                <a:solidFill>
                  <a:schemeClr val="tx2">
                    <a:lumMod val="10000"/>
                  </a:schemeClr>
                </a:solidFill>
              </a:rPr>
              <a:t>Lane departure</a:t>
            </a:r>
          </a:p>
        </p:txBody>
      </p:sp>
      <p:cxnSp>
        <p:nvCxnSpPr>
          <p:cNvPr id="9" name="Straight Connector 8">
            <a:extLst>
              <a:ext uri="{FF2B5EF4-FFF2-40B4-BE49-F238E27FC236}">
                <a16:creationId xmlns:a16="http://schemas.microsoft.com/office/drawing/2014/main" id="{9E3161C7-622E-1532-A467-0296B73468E1}"/>
              </a:ext>
            </a:extLst>
          </p:cNvPr>
          <p:cNvCxnSpPr/>
          <p:nvPr/>
        </p:nvCxnSpPr>
        <p:spPr>
          <a:xfrm>
            <a:off x="1081020" y="2206097"/>
            <a:ext cx="1831509" cy="0"/>
          </a:xfrm>
          <a:prstGeom prst="line">
            <a:avLst/>
          </a:prstGeom>
          <a:ln w="762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7EE68218-45BB-1D7F-03B6-816D90C9BF36}"/>
              </a:ext>
            </a:extLst>
          </p:cNvPr>
          <p:cNvPicPr>
            <a:picLocks noGrp="1" noChangeAspect="1"/>
          </p:cNvPicPr>
          <p:nvPr>
            <p:ph idx="1"/>
          </p:nvPr>
        </p:nvPicPr>
        <p:blipFill>
          <a:blip r:embed="rId2"/>
          <a:stretch>
            <a:fillRect/>
          </a:stretch>
        </p:blipFill>
        <p:spPr>
          <a:xfrm>
            <a:off x="5866397" y="1473200"/>
            <a:ext cx="6114877" cy="3826928"/>
          </a:xfrm>
          <a:prstGeom prst="rect">
            <a:avLst/>
          </a:prstGeom>
        </p:spPr>
      </p:pic>
    </p:spTree>
    <p:extLst>
      <p:ext uri="{BB962C8B-B14F-4D97-AF65-F5344CB8AC3E}">
        <p14:creationId xmlns:p14="http://schemas.microsoft.com/office/powerpoint/2010/main" val="1371207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p:cTn id="17" dur="250" fill="hold"/>
                                        <p:tgtEl>
                                          <p:spTgt spid="4">
                                            <p:txEl>
                                              <p:pRg st="0" end="0"/>
                                            </p:txEl>
                                          </p:spTgt>
                                        </p:tgtEl>
                                        <p:attrNameLst>
                                          <p:attrName>ppt_w</p:attrName>
                                        </p:attrNameLst>
                                      </p:cBhvr>
                                      <p:tavLst>
                                        <p:tav tm="0">
                                          <p:val>
                                            <p:fltVal val="0"/>
                                          </p:val>
                                        </p:tav>
                                        <p:tav tm="100000">
                                          <p:val>
                                            <p:strVal val="#ppt_w"/>
                                          </p:val>
                                        </p:tav>
                                      </p:tavLst>
                                    </p:anim>
                                    <p:anim calcmode="lin" valueType="num">
                                      <p:cBhvr>
                                        <p:cTn id="18" dur="25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9" dur="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532C7E-2B97-09F0-0AB6-5FC4EDC5AEE3}"/>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66</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0FD163DF-D938-A0AE-3E59-D2F2D678F6B2}"/>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10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1763162D-7A4A-4269-D437-897F657F3A99}"/>
              </a:ext>
            </a:extLst>
          </p:cNvPr>
          <p:cNvSpPr/>
          <p:nvPr/>
        </p:nvSpPr>
        <p:spPr>
          <a:xfrm>
            <a:off x="877831" y="224413"/>
            <a:ext cx="10578910"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pic>
        <p:nvPicPr>
          <p:cNvPr id="5" name="Picture 4">
            <a:extLst>
              <a:ext uri="{FF2B5EF4-FFF2-40B4-BE49-F238E27FC236}">
                <a16:creationId xmlns:a16="http://schemas.microsoft.com/office/drawing/2014/main" id="{4F25A81F-400E-DB7C-EBB4-3A3A91BF7FE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78979" y="4495032"/>
            <a:ext cx="7677764" cy="1167916"/>
          </a:xfrm>
          <a:prstGeom prst="rect">
            <a:avLst/>
          </a:prstGeom>
        </p:spPr>
      </p:pic>
      <p:pic>
        <p:nvPicPr>
          <p:cNvPr id="6" name="Picture 5">
            <a:extLst>
              <a:ext uri="{FF2B5EF4-FFF2-40B4-BE49-F238E27FC236}">
                <a16:creationId xmlns:a16="http://schemas.microsoft.com/office/drawing/2014/main" id="{888B1626-D6EB-F7DE-45D3-DA2779EF4A1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778978" y="1737533"/>
            <a:ext cx="7677763" cy="2502047"/>
          </a:xfrm>
          <a:prstGeom prst="rect">
            <a:avLst/>
          </a:prstGeom>
        </p:spPr>
      </p:pic>
      <p:cxnSp>
        <p:nvCxnSpPr>
          <p:cNvPr id="7" name="Connector: Curved 6">
            <a:extLst>
              <a:ext uri="{FF2B5EF4-FFF2-40B4-BE49-F238E27FC236}">
                <a16:creationId xmlns:a16="http://schemas.microsoft.com/office/drawing/2014/main" id="{5C45E8D5-B24C-A469-E15D-9C1324E92239}"/>
              </a:ext>
            </a:extLst>
          </p:cNvPr>
          <p:cNvCxnSpPr>
            <a:cxnSpLocks/>
            <a:stCxn id="6" idx="1"/>
            <a:endCxn id="5" idx="1"/>
          </p:cNvCxnSpPr>
          <p:nvPr/>
        </p:nvCxnSpPr>
        <p:spPr>
          <a:xfrm rot="10800000" flipH="1" flipV="1">
            <a:off x="3778977" y="2988556"/>
            <a:ext cx="1" cy="2090433"/>
          </a:xfrm>
          <a:prstGeom prst="curvedConnector3">
            <a:avLst>
              <a:gd name="adj1" fmla="val -22860000000"/>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CAF435-9A90-A1E3-47AD-D146E74834A9}"/>
              </a:ext>
            </a:extLst>
          </p:cNvPr>
          <p:cNvSpPr txBox="1"/>
          <p:nvPr/>
        </p:nvSpPr>
        <p:spPr>
          <a:xfrm>
            <a:off x="1801197" y="2588735"/>
            <a:ext cx="197075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Image Before crop</a:t>
            </a:r>
          </a:p>
        </p:txBody>
      </p:sp>
      <p:sp>
        <p:nvSpPr>
          <p:cNvPr id="9" name="TextBox 8">
            <a:extLst>
              <a:ext uri="{FF2B5EF4-FFF2-40B4-BE49-F238E27FC236}">
                <a16:creationId xmlns:a16="http://schemas.microsoft.com/office/drawing/2014/main" id="{3B2BBB2E-A991-46D4-EBDF-430C6CC68237}"/>
              </a:ext>
            </a:extLst>
          </p:cNvPr>
          <p:cNvSpPr txBox="1"/>
          <p:nvPr/>
        </p:nvSpPr>
        <p:spPr>
          <a:xfrm>
            <a:off x="1967604" y="4617324"/>
            <a:ext cx="1637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After crop and lane detection</a:t>
            </a:r>
          </a:p>
        </p:txBody>
      </p:sp>
    </p:spTree>
    <p:extLst>
      <p:ext uri="{BB962C8B-B14F-4D97-AF65-F5344CB8AC3E}">
        <p14:creationId xmlns:p14="http://schemas.microsoft.com/office/powerpoint/2010/main" val="4275369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ppt_x"/>
                                          </p:val>
                                        </p:tav>
                                        <p:tav tm="100000">
                                          <p:val>
                                            <p:strVal val="#ppt_x"/>
                                          </p:val>
                                        </p:tav>
                                      </p:tavLst>
                                    </p:anim>
                                    <p:anim calcmode="lin" valueType="num">
                                      <p:cBhvr additive="base">
                                        <p:cTn id="19"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250" fill="hold"/>
                                        <p:tgtEl>
                                          <p:spTgt spid="7"/>
                                        </p:tgtEl>
                                        <p:attrNameLst>
                                          <p:attrName>ppt_w</p:attrName>
                                        </p:attrNameLst>
                                      </p:cBhvr>
                                      <p:tavLst>
                                        <p:tav tm="0">
                                          <p:val>
                                            <p:fltVal val="0"/>
                                          </p:val>
                                        </p:tav>
                                        <p:tav tm="100000">
                                          <p:val>
                                            <p:strVal val="#ppt_w"/>
                                          </p:val>
                                        </p:tav>
                                      </p:tavLst>
                                    </p:anim>
                                    <p:anim calcmode="lin" valueType="num">
                                      <p:cBhvr>
                                        <p:cTn id="30" dur="250" fill="hold"/>
                                        <p:tgtEl>
                                          <p:spTgt spid="7"/>
                                        </p:tgtEl>
                                        <p:attrNameLst>
                                          <p:attrName>ppt_h</p:attrName>
                                        </p:attrNameLst>
                                      </p:cBhvr>
                                      <p:tavLst>
                                        <p:tav tm="0">
                                          <p:val>
                                            <p:fltVal val="0"/>
                                          </p:val>
                                        </p:tav>
                                        <p:tav tm="100000">
                                          <p:val>
                                            <p:strVal val="#ppt_h"/>
                                          </p:val>
                                        </p:tav>
                                      </p:tavLst>
                                    </p:anim>
                                    <p:animEffect transition="in" filter="fade">
                                      <p:cBhvr>
                                        <p:cTn id="31" dur="25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250" fill="hold"/>
                                        <p:tgtEl>
                                          <p:spTgt spid="5"/>
                                        </p:tgtEl>
                                        <p:attrNameLst>
                                          <p:attrName>ppt_x</p:attrName>
                                        </p:attrNameLst>
                                      </p:cBhvr>
                                      <p:tavLst>
                                        <p:tav tm="0">
                                          <p:val>
                                            <p:strVal val="#ppt_x"/>
                                          </p:val>
                                        </p:tav>
                                        <p:tav tm="100000">
                                          <p:val>
                                            <p:strVal val="#ppt_x"/>
                                          </p:val>
                                        </p:tav>
                                      </p:tavLst>
                                    </p:anim>
                                    <p:anim calcmode="lin" valueType="num">
                                      <p:cBhvr additive="base">
                                        <p:cTn id="37"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E737-10F7-4094-1380-00BDBF720303}"/>
            </a:ext>
          </a:extLst>
        </p:cNvPr>
        <p:cNvGrpSpPr/>
        <p:nvPr/>
      </p:nvGrpSpPr>
      <p:grpSpPr>
        <a:xfrm>
          <a:off x="0" y="0"/>
          <a:ext cx="0" cy="0"/>
          <a:chOff x="0" y="0"/>
          <a:chExt cx="0" cy="0"/>
        </a:xfrm>
      </p:grpSpPr>
      <p:sp>
        <p:nvSpPr>
          <p:cNvPr id="4" name="Text 4">
            <a:extLst>
              <a:ext uri="{FF2B5EF4-FFF2-40B4-BE49-F238E27FC236}">
                <a16:creationId xmlns:a16="http://schemas.microsoft.com/office/drawing/2014/main" id="{8ED3C364-00F9-F7C0-75B2-80FC3BB3C961}"/>
              </a:ext>
            </a:extLst>
          </p:cNvPr>
          <p:cNvSpPr/>
          <p:nvPr/>
        </p:nvSpPr>
        <p:spPr>
          <a:xfrm>
            <a:off x="420624" y="469641"/>
            <a:ext cx="9829800" cy="914400"/>
          </a:xfrm>
          <a:prstGeom prst="rect">
            <a:avLst/>
          </a:prstGeom>
        </p:spPr>
        <p:txBody>
          <a:bodyPr vert="horz" lIns="0" tIns="0" rIns="0" bIns="0" rtlCol="0" anchor="t" anchorCtr="0">
            <a:normAutofit/>
          </a:bodyPr>
          <a:lstStyle/>
          <a:p>
            <a:pPr marL="0" marR="0" lvl="0" indent="0" algn="ctr" fontAlgn="auto">
              <a:lnSpc>
                <a:spcPct val="90000"/>
              </a:lnSpc>
              <a:spcBef>
                <a:spcPct val="0"/>
              </a:spcBef>
              <a:spcAft>
                <a:spcPts val="600"/>
              </a:spcAft>
              <a:buClrTx/>
              <a:buSzTx/>
              <a:tabLst/>
              <a:defRPr/>
            </a:pPr>
            <a:r>
              <a:rPr kumimoji="0" lang="en-US" sz="4000" b="1" i="0" u="none" strike="noStrike" kern="1200" spc="300" normalizeH="0" baseline="0" noProof="0" dirty="0">
                <a:ln>
                  <a:noFill/>
                </a:ln>
                <a:solidFill>
                  <a:schemeClr val="tx2">
                    <a:lumMod val="25000"/>
                  </a:schemeClr>
                </a:solidFill>
                <a:effectLst/>
                <a:uLnTx/>
                <a:uFillTx/>
                <a:latin typeface="Titillium Web" panose="00000500000000000000" pitchFamily="2" charset="0"/>
                <a:ea typeface="+mj-ea"/>
                <a:cs typeface="Posterama" panose="020B0504020200020000" pitchFamily="34" charset="0"/>
              </a:rPr>
              <a:t>How Lane Departure System</a:t>
            </a:r>
            <a:r>
              <a:rPr lang="en-US" sz="4000" kern="1200" spc="300" baseline="0" dirty="0">
                <a:solidFill>
                  <a:schemeClr val="tx2">
                    <a:lumMod val="25000"/>
                  </a:schemeClr>
                </a:solidFill>
                <a:latin typeface="Titillium Web" panose="00000500000000000000" pitchFamily="2" charset="0"/>
                <a:ea typeface="+mj-ea"/>
                <a:cs typeface="Posterama" panose="020B0504020200020000" pitchFamily="34" charset="0"/>
              </a:rPr>
              <a:t> </a:t>
            </a:r>
            <a:r>
              <a:rPr kumimoji="0" lang="en-US" sz="4000" b="1" i="0" u="none" strike="noStrike" kern="1200" spc="300" normalizeH="0" baseline="0" noProof="0" dirty="0">
                <a:ln>
                  <a:noFill/>
                </a:ln>
                <a:solidFill>
                  <a:schemeClr val="tx2">
                    <a:lumMod val="25000"/>
                  </a:schemeClr>
                </a:solidFill>
                <a:effectLst/>
                <a:uLnTx/>
                <a:uFillTx/>
                <a:latin typeface="Titillium Web" panose="00000500000000000000" pitchFamily="2" charset="0"/>
                <a:ea typeface="+mj-ea"/>
                <a:cs typeface="Posterama" panose="020B0504020200020000" pitchFamily="34" charset="0"/>
              </a:rPr>
              <a:t>Works</a:t>
            </a:r>
            <a:endParaRPr kumimoji="0" lang="en-US" sz="4000" b="0" i="0" u="none" strike="noStrike" kern="1200" spc="300" normalizeH="0" baseline="0" noProof="0" dirty="0">
              <a:ln>
                <a:noFill/>
              </a:ln>
              <a:solidFill>
                <a:schemeClr val="tx2">
                  <a:lumMod val="25000"/>
                </a:schemeClr>
              </a:solidFill>
              <a:effectLst/>
              <a:uLnTx/>
              <a:uFillTx/>
              <a:latin typeface="Titillium Web" panose="00000500000000000000" pitchFamily="2" charset="0"/>
              <a:ea typeface="+mj-ea"/>
              <a:cs typeface="Posterama" panose="020B0504020200020000" pitchFamily="34" charset="0"/>
            </a:endParaRPr>
          </a:p>
        </p:txBody>
      </p:sp>
      <p:sp>
        <p:nvSpPr>
          <p:cNvPr id="2" name="Slide Number Placeholder 1">
            <a:extLst>
              <a:ext uri="{FF2B5EF4-FFF2-40B4-BE49-F238E27FC236}">
                <a16:creationId xmlns:a16="http://schemas.microsoft.com/office/drawing/2014/main" id="{FA601C7F-72C8-EE4F-73A6-FAC43A53FAD8}"/>
              </a:ext>
            </a:extLst>
          </p:cNvPr>
          <p:cNvSpPr>
            <a:spLocks noGrp="1"/>
          </p:cNvSpPr>
          <p:nvPr>
            <p:ph type="sldNum" sz="quarter" idx="11"/>
          </p:nvPr>
        </p:nvSpPr>
        <p:spPr>
          <a:xfrm>
            <a:off x="420624" y="6019801"/>
            <a:ext cx="457200" cy="184150"/>
          </a:xfrm>
        </p:spPr>
        <p:txBody>
          <a:bodyPr vert="horz" lIns="0" tIns="0" rIns="0" bIns="0" rtlCol="0" anchor="ctr">
            <a:normAutofit/>
          </a:bodyPr>
          <a:lstStyle/>
          <a:p>
            <a:pPr marR="0" lvl="0" indent="0" fontAlgn="auto">
              <a:spcBef>
                <a:spcPts val="0"/>
              </a:spcBef>
              <a:spcAft>
                <a:spcPts val="600"/>
              </a:spcAft>
              <a:buClrTx/>
              <a:buSzTx/>
              <a:buFontTx/>
              <a:buNone/>
              <a:tabLst/>
              <a:defRPr/>
            </a:pPr>
            <a:fld id="{75DF2D63-3FF5-D547-96B9-BE9CCD1ABA58}" type="slidenum">
              <a:rPr kumimoji="0" lang="en-US" b="0" i="0" u="none" strike="noStrike" normalizeH="0" noProof="0" smtClean="0">
                <a:ln>
                  <a:noFill/>
                </a:ln>
                <a:effectLst/>
                <a:uLnTx/>
                <a:uFillTx/>
              </a:rPr>
              <a:pPr marR="0" lvl="0" indent="0" fontAlgn="auto">
                <a:spcBef>
                  <a:spcPts val="0"/>
                </a:spcBef>
                <a:spcAft>
                  <a:spcPts val="600"/>
                </a:spcAft>
                <a:buClrTx/>
                <a:buSzTx/>
                <a:buFontTx/>
                <a:buNone/>
                <a:tabLst/>
                <a:defRPr/>
              </a:pPr>
              <a:t>67</a:t>
            </a:fld>
            <a:endParaRPr kumimoji="0" lang="en-US" b="0" i="0" u="none" strike="noStrike" normalizeH="0" noProof="0">
              <a:ln>
                <a:noFill/>
              </a:ln>
              <a:effectLst/>
              <a:uLnTx/>
              <a:uFillTx/>
            </a:endParaRPr>
          </a:p>
        </p:txBody>
      </p:sp>
      <p:sp>
        <p:nvSpPr>
          <p:cNvPr id="3" name="Footer Placeholder 2">
            <a:extLst>
              <a:ext uri="{FF2B5EF4-FFF2-40B4-BE49-F238E27FC236}">
                <a16:creationId xmlns:a16="http://schemas.microsoft.com/office/drawing/2014/main" id="{D3FF9FEF-B180-FE65-6575-6915F02F70BA}"/>
              </a:ext>
            </a:extLst>
          </p:cNvPr>
          <p:cNvSpPr>
            <a:spLocks noGrp="1"/>
          </p:cNvSpPr>
          <p:nvPr>
            <p:ph type="ftr" sz="quarter" idx="12"/>
          </p:nvPr>
        </p:nvSpPr>
        <p:spPr>
          <a:xfrm rot="16200000">
            <a:off x="-242952" y="1451496"/>
            <a:ext cx="1784352" cy="189457"/>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all" spc="100" normalizeH="0" baseline="0" noProof="0" dirty="0">
                <a:ln>
                  <a:noFill/>
                </a:ln>
                <a:effectLst/>
                <a:uLnTx/>
                <a:uFillTx/>
                <a:latin typeface="Posterama" panose="020B0504020200020000" pitchFamily="34" charset="0"/>
                <a:ea typeface="+mn-ea"/>
                <a:cs typeface="+mn-cs"/>
              </a:rPr>
              <a:t>Lane Departure</a:t>
            </a:r>
          </a:p>
        </p:txBody>
      </p:sp>
      <p:graphicFrame>
        <p:nvGraphicFramePr>
          <p:cNvPr id="13" name="TextBox 4">
            <a:extLst>
              <a:ext uri="{FF2B5EF4-FFF2-40B4-BE49-F238E27FC236}">
                <a16:creationId xmlns:a16="http://schemas.microsoft.com/office/drawing/2014/main" id="{9E1E5A30-E011-324F-B9FB-5E4E1C495845}"/>
              </a:ext>
            </a:extLst>
          </p:cNvPr>
          <p:cNvGraphicFramePr/>
          <p:nvPr>
            <p:extLst>
              <p:ext uri="{D42A27DB-BD31-4B8C-83A1-F6EECF244321}">
                <p14:modId xmlns:p14="http://schemas.microsoft.com/office/powerpoint/2010/main" val="2268206952"/>
              </p:ext>
            </p:extLst>
          </p:nvPr>
        </p:nvGraphicFramePr>
        <p:xfrm>
          <a:off x="1188720" y="1746504"/>
          <a:ext cx="98298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0412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250" fill="hold"/>
                                        <p:tgtEl>
                                          <p:spTgt spid="13"/>
                                        </p:tgtEl>
                                        <p:attrNameLst>
                                          <p:attrName>ppt_x</p:attrName>
                                        </p:attrNameLst>
                                      </p:cBhvr>
                                      <p:tavLst>
                                        <p:tav tm="0">
                                          <p:val>
                                            <p:strVal val="#ppt_x"/>
                                          </p:val>
                                        </p:tav>
                                        <p:tav tm="100000">
                                          <p:val>
                                            <p:strVal val="#ppt_x"/>
                                          </p:val>
                                        </p:tav>
                                      </p:tavLst>
                                    </p:anim>
                                    <p:anim calcmode="lin" valueType="num">
                                      <p:cBhvr additive="base">
                                        <p:cTn id="14"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0EFD4-97BC-333F-D1CD-D1104100A70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28167A-FA43-DEB3-E29E-5D90B0A7E183}"/>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75788578-409F-DF06-6743-684EB5F8C6BC}"/>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8E959451-B518-B5AA-505B-F355A7726D91}"/>
              </a:ext>
            </a:extLst>
          </p:cNvPr>
          <p:cNvSpPr/>
          <p:nvPr/>
        </p:nvSpPr>
        <p:spPr>
          <a:xfrm>
            <a:off x="877824" y="438104"/>
            <a:ext cx="10484443"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sp>
        <p:nvSpPr>
          <p:cNvPr id="10" name="TextBox 9">
            <a:extLst>
              <a:ext uri="{FF2B5EF4-FFF2-40B4-BE49-F238E27FC236}">
                <a16:creationId xmlns:a16="http://schemas.microsoft.com/office/drawing/2014/main" id="{A597965E-15DB-7F5C-109A-EDE41385E866}"/>
              </a:ext>
            </a:extLst>
          </p:cNvPr>
          <p:cNvSpPr txBox="1"/>
          <p:nvPr/>
        </p:nvSpPr>
        <p:spPr>
          <a:xfrm>
            <a:off x="2709074" y="4776725"/>
            <a:ext cx="6773852" cy="461665"/>
          </a:xfrm>
          <a:prstGeom prst="rect">
            <a:avLst/>
          </a:prstGeom>
          <a:noFill/>
        </p:spPr>
        <p:txBody>
          <a:bodyPr wrap="square" rtlCol="0">
            <a:spAutoFit/>
          </a:bodyPr>
          <a:lstStyle/>
          <a:p>
            <a:pPr algn="ctr" defTabSz="1219170"/>
            <a:r>
              <a:rPr lang="en-US" sz="2400" b="1" kern="0" dirty="0">
                <a:solidFill>
                  <a:schemeClr val="tx2">
                    <a:lumMod val="25000"/>
                  </a:schemeClr>
                </a:solidFill>
                <a:latin typeface="Titillium Web" panose="00000500000000000000" pitchFamily="2" charset="0"/>
                <a:ea typeface="Times New Roman" panose="02020603050405020304" pitchFamily="18" charset="0"/>
              </a:rPr>
              <a:t>Vehicle is within lane bounds</a:t>
            </a:r>
            <a:endParaRPr lang="en-US" sz="2400" b="1" dirty="0">
              <a:solidFill>
                <a:schemeClr val="tx2">
                  <a:lumMod val="25000"/>
                </a:schemeClr>
              </a:solidFill>
              <a:latin typeface="Titillium Web" panose="00000500000000000000" pitchFamily="2" charset="0"/>
            </a:endParaRPr>
          </a:p>
        </p:txBody>
      </p:sp>
      <p:pic>
        <p:nvPicPr>
          <p:cNvPr id="11" name="Picture 10">
            <a:extLst>
              <a:ext uri="{FF2B5EF4-FFF2-40B4-BE49-F238E27FC236}">
                <a16:creationId xmlns:a16="http://schemas.microsoft.com/office/drawing/2014/main" id="{9D2019C7-6D7A-840F-54AE-0652670A2576}"/>
              </a:ext>
            </a:extLst>
          </p:cNvPr>
          <p:cNvPicPr>
            <a:picLocks noChangeAspect="1"/>
          </p:cNvPicPr>
          <p:nvPr/>
        </p:nvPicPr>
        <p:blipFill>
          <a:blip r:embed="rId2"/>
          <a:stretch>
            <a:fillRect/>
          </a:stretch>
        </p:blipFill>
        <p:spPr>
          <a:xfrm>
            <a:off x="1475233" y="1911653"/>
            <a:ext cx="9241533" cy="2808263"/>
          </a:xfrm>
          <a:prstGeom prst="rect">
            <a:avLst/>
          </a:prstGeom>
        </p:spPr>
      </p:pic>
    </p:spTree>
    <p:extLst>
      <p:ext uri="{BB962C8B-B14F-4D97-AF65-F5344CB8AC3E}">
        <p14:creationId xmlns:p14="http://schemas.microsoft.com/office/powerpoint/2010/main" val="2670208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11714-4605-A7A7-7B2C-8BE362DE0C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4B7BD3-8A12-F89B-859A-D4CB9355F20F}"/>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69</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219E5A2D-2EAA-964E-BAA3-22F588AB96B3}"/>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6A4D1E25-F95A-8B75-6C8D-0DF892EF3D0E}"/>
              </a:ext>
            </a:extLst>
          </p:cNvPr>
          <p:cNvSpPr/>
          <p:nvPr/>
        </p:nvSpPr>
        <p:spPr>
          <a:xfrm>
            <a:off x="889515" y="438104"/>
            <a:ext cx="10424660"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sp>
        <p:nvSpPr>
          <p:cNvPr id="5" name="TextBox 4">
            <a:extLst>
              <a:ext uri="{FF2B5EF4-FFF2-40B4-BE49-F238E27FC236}">
                <a16:creationId xmlns:a16="http://schemas.microsoft.com/office/drawing/2014/main" id="{ADDDAFC7-CB50-8719-8174-E157989AA785}"/>
              </a:ext>
            </a:extLst>
          </p:cNvPr>
          <p:cNvSpPr txBox="1"/>
          <p:nvPr/>
        </p:nvSpPr>
        <p:spPr>
          <a:xfrm>
            <a:off x="4427483" y="4640620"/>
            <a:ext cx="3337034" cy="461665"/>
          </a:xfrm>
          <a:prstGeom prst="rect">
            <a:avLst/>
          </a:prstGeom>
          <a:noFill/>
        </p:spPr>
        <p:txBody>
          <a:bodyPr wrap="square" rtlCol="0">
            <a:spAutoFit/>
          </a:bodyPr>
          <a:lstStyle/>
          <a:p>
            <a:pPr algn="ctr"/>
            <a:r>
              <a:rPr lang="en-US" sz="2400" b="1" kern="0">
                <a:solidFill>
                  <a:schemeClr val="tx2">
                    <a:lumMod val="25000"/>
                  </a:schemeClr>
                </a:solidFill>
                <a:latin typeface="Titillium Web" panose="00000500000000000000" pitchFamily="2" charset="0"/>
                <a:ea typeface="Times New Roman" panose="02020603050405020304" pitchFamily="18" charset="0"/>
              </a:rPr>
              <a:t>Deviation of the vehicle </a:t>
            </a:r>
            <a:endParaRPr lang="en-US" sz="2400" b="1">
              <a:solidFill>
                <a:schemeClr val="tx2">
                  <a:lumMod val="25000"/>
                </a:schemeClr>
              </a:solidFill>
              <a:latin typeface="Titillium Web" panose="00000500000000000000" pitchFamily="2" charset="0"/>
            </a:endParaRPr>
          </a:p>
        </p:txBody>
      </p:sp>
      <p:pic>
        <p:nvPicPr>
          <p:cNvPr id="6" name="Picture 5">
            <a:extLst>
              <a:ext uri="{FF2B5EF4-FFF2-40B4-BE49-F238E27FC236}">
                <a16:creationId xmlns:a16="http://schemas.microsoft.com/office/drawing/2014/main" id="{E25C322E-C838-AE13-914B-BB09B842835C}"/>
              </a:ext>
            </a:extLst>
          </p:cNvPr>
          <p:cNvPicPr>
            <a:picLocks noChangeAspect="1"/>
          </p:cNvPicPr>
          <p:nvPr/>
        </p:nvPicPr>
        <p:blipFill>
          <a:blip r:embed="rId2"/>
          <a:stretch>
            <a:fillRect/>
          </a:stretch>
        </p:blipFill>
        <p:spPr>
          <a:xfrm>
            <a:off x="889515" y="2376056"/>
            <a:ext cx="10412969" cy="1784352"/>
          </a:xfrm>
          <a:prstGeom prst="rect">
            <a:avLst/>
          </a:prstGeom>
        </p:spPr>
      </p:pic>
    </p:spTree>
    <p:extLst>
      <p:ext uri="{BB962C8B-B14F-4D97-AF65-F5344CB8AC3E}">
        <p14:creationId xmlns:p14="http://schemas.microsoft.com/office/powerpoint/2010/main" val="172186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91E7E-1B24-1902-656A-C16AFD0EADA6}"/>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9D0F8FFD-505E-0D08-0CEA-7252BA45DA73}"/>
              </a:ext>
            </a:extLst>
          </p:cNvPr>
          <p:cNvSpPr/>
          <p:nvPr/>
        </p:nvSpPr>
        <p:spPr>
          <a:xfrm rot="5400000">
            <a:off x="-2410469" y="-560103"/>
            <a:ext cx="8421756" cy="7947991"/>
          </a:xfrm>
          <a:prstGeom prst="ellipse">
            <a:avLst/>
          </a:prstGeom>
          <a:blipFill dpi="0" rotWithShape="0">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4A806AFE-F6E1-9E88-1E58-8CBC6EF85C42}"/>
              </a:ext>
            </a:extLst>
          </p:cNvPr>
          <p:cNvSpPr txBox="1"/>
          <p:nvPr/>
        </p:nvSpPr>
        <p:spPr>
          <a:xfrm>
            <a:off x="6912192" y="853687"/>
            <a:ext cx="545053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effectLst/>
                <a:uLnTx/>
                <a:uFillTx/>
                <a:latin typeface="Titillium Web" panose="00000500000000000000" pitchFamily="2" charset="0"/>
              </a:rPr>
              <a:t>Project </a:t>
            </a:r>
            <a:r>
              <a:rPr kumimoji="0" lang="en-US" sz="4800" b="1" i="0" u="none" strike="noStrike" kern="1200" cap="none" spc="0" normalizeH="0" baseline="0" noProof="0" dirty="0">
                <a:ln>
                  <a:noFill/>
                </a:ln>
                <a:effectLst/>
                <a:uLnTx/>
                <a:uFillTx/>
                <a:latin typeface="Titillium Web" panose="00000500000000000000" pitchFamily="2" charset="0"/>
                <a:ea typeface="Titillium Web" pitchFamily="34" charset="-122"/>
                <a:cs typeface="Times New Roman" panose="02020603050405020304" pitchFamily="18" charset="0"/>
              </a:rPr>
              <a:t>Objectives </a:t>
            </a:r>
            <a:endParaRPr kumimoji="0" lang="en-US" sz="4800" b="1" i="0" u="none" strike="noStrike" kern="1200" cap="none" spc="0" normalizeH="0" baseline="0" noProof="0" dirty="0">
              <a:ln>
                <a:noFill/>
              </a:ln>
              <a:effectLst/>
              <a:uLnTx/>
              <a:uFillTx/>
              <a:latin typeface="Titillium Web" panose="00000500000000000000" pitchFamily="2" charset="0"/>
              <a:cs typeface="Hadassah Friedlaender" panose="020F0502020204030204" pitchFamily="18" charset="-79"/>
            </a:endParaRPr>
          </a:p>
        </p:txBody>
      </p:sp>
      <p:sp>
        <p:nvSpPr>
          <p:cNvPr id="7" name="TextBox 6">
            <a:extLst>
              <a:ext uri="{FF2B5EF4-FFF2-40B4-BE49-F238E27FC236}">
                <a16:creationId xmlns:a16="http://schemas.microsoft.com/office/drawing/2014/main" id="{423941C2-3534-EF9D-0B9F-7CB5C3DB2621}"/>
              </a:ext>
            </a:extLst>
          </p:cNvPr>
          <p:cNvSpPr txBox="1"/>
          <p:nvPr/>
        </p:nvSpPr>
        <p:spPr>
          <a:xfrm>
            <a:off x="6096000" y="1684684"/>
            <a:ext cx="5684520" cy="547842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ADAS can work an important role in many factors to </a:t>
            </a:r>
            <a:r>
              <a:rPr kumimoji="0" lang="en-US" sz="2000" b="1"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reduce the number of these cases </a:t>
            </a:r>
            <a:r>
              <a:rPr kumimoji="0" lang="en-US" sz="2000" b="0"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as possible using the power of sensors and Machine learning algorithms to analyze the environment around the vehicle and take the required action in the suitable time , these factors are: </a:t>
            </a: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Titillium Web" panose="00000500000000000000" pitchFamily="2" charset="0"/>
              </a:rPr>
              <a:t>Blind Spot Detection System.</a:t>
            </a: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Titillium Web" panose="00000500000000000000" pitchFamily="2" charset="0"/>
              </a:rPr>
              <a:t>Lane Departure.</a:t>
            </a: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Titillium Web" panose="00000500000000000000" pitchFamily="2" charset="0"/>
              </a:rPr>
              <a:t>Adaptive Cruise Control.</a:t>
            </a: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en-US" sz="2000" dirty="0">
                <a:latin typeface="Titillium Web" panose="00000500000000000000" pitchFamily="2" charset="0"/>
              </a:rPr>
              <a:t>Bump Detection.</a:t>
            </a:r>
            <a:endParaRPr kumimoji="0" lang="en-US" sz="2000" b="0" i="0" u="none" strike="noStrike" kern="1200" cap="none" spc="0" normalizeH="0" baseline="0" noProof="0" dirty="0">
              <a:ln>
                <a:noFill/>
              </a:ln>
              <a:effectLst/>
              <a:uLnTx/>
              <a:uFillTx/>
              <a:latin typeface="Titillium Web" panose="00000500000000000000" pitchFamily="2" charset="0"/>
            </a:endParaRP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Titillium Web" panose="00000500000000000000" pitchFamily="2" charset="0"/>
              </a:rPr>
              <a:t>Traffic Sign Recognition.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38CBB"/>
              </a:solidFill>
              <a:effectLst/>
              <a:uLnTx/>
              <a:uFillTx/>
              <a:latin typeface="Titillium Web" panose="00000500000000000000" pitchFamily="2" charset="0"/>
              <a:ea typeface="Calibri" panose="020F0502020204030204" pitchFamily="34" charset="0"/>
              <a:cs typeface="Calibri" panose="020F0502020204030204" pitchFamily="34" charset="0"/>
            </a:endParaRP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468C959-94CC-2D47-C70C-91A73015FB3E}"/>
                  </a:ext>
                </a:extLst>
              </p:cNvPr>
              <p:cNvGraphicFramePr>
                <a:graphicFrameLocks noChangeAspect="1"/>
              </p:cNvGraphicFramePr>
              <p:nvPr>
                <p:extLst>
                  <p:ext uri="{D42A27DB-BD31-4B8C-83A1-F6EECF244321}">
                    <p14:modId xmlns:p14="http://schemas.microsoft.com/office/powerpoint/2010/main" val="3777072454"/>
                  </p:ext>
                </p:extLst>
              </p:nvPr>
            </p:nvGraphicFramePr>
            <p:xfrm>
              <a:off x="5669281" y="347421"/>
              <a:ext cx="1242911" cy="1184863"/>
            </p:xfrm>
            <a:graphic>
              <a:graphicData uri="http://schemas.microsoft.com/office/powerpoint/2016/slidezoom">
                <pslz:sldZm>
                  <pslz:sldZmObj sldId="361" cId="1871596174">
                    <pslz:zmPr id="{D8F5EDE1-41E7-4EC3-8F4F-D0DAC03F4830}" returnToParent="0" imageType="cover" transitionDur="1000">
                      <p166:blipFill xmlns:p166="http://schemas.microsoft.com/office/powerpoint/2016/6/main">
                        <a:blip r:embed="rId3"/>
                        <a:stretch>
                          <a:fillRect/>
                        </a:stretch>
                      </p166:blipFill>
                      <p166:spPr xmlns:p166="http://schemas.microsoft.com/office/powerpoint/2016/6/main">
                        <a:xfrm>
                          <a:off x="0" y="0"/>
                          <a:ext cx="1242911" cy="1184863"/>
                        </a:xfrm>
                        <a:prstGeom prst="rect">
                          <a:avLst/>
                        </a:prstGeom>
                        <a:ln w="3175">
                          <a:no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D468C959-94CC-2D47-C70C-91A73015FB3E}"/>
                  </a:ext>
                </a:extLst>
              </p:cNvPr>
              <p:cNvPicPr>
                <a:picLocks noGrp="1" noRot="1" noChangeAspect="1" noMove="1" noResize="1" noEditPoints="1" noAdjustHandles="1" noChangeArrowheads="1" noChangeShapeType="1"/>
              </p:cNvPicPr>
              <p:nvPr/>
            </p:nvPicPr>
            <p:blipFill>
              <a:blip r:embed="rId5"/>
              <a:stretch>
                <a:fillRect/>
              </a:stretch>
            </p:blipFill>
            <p:spPr>
              <a:xfrm>
                <a:off x="5669281" y="347421"/>
                <a:ext cx="1242911" cy="1184863"/>
              </a:xfrm>
              <a:prstGeom prst="rect">
                <a:avLst/>
              </a:prstGeom>
              <a:ln w="3175">
                <a:noFill/>
              </a:ln>
            </p:spPr>
          </p:pic>
        </mc:Fallback>
      </mc:AlternateContent>
    </p:spTree>
    <p:extLst>
      <p:ext uri="{BB962C8B-B14F-4D97-AF65-F5344CB8AC3E}">
        <p14:creationId xmlns:p14="http://schemas.microsoft.com/office/powerpoint/2010/main" val="3585440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1+#ppt_w/2"/>
                                          </p:val>
                                        </p:tav>
                                        <p:tav tm="100000">
                                          <p:val>
                                            <p:strVal val="#ppt_x"/>
                                          </p:val>
                                        </p:tav>
                                      </p:tavLst>
                                    </p:anim>
                                    <p:anim calcmode="lin" valueType="num">
                                      <p:cBhvr additive="base">
                                        <p:cTn id="14" dur="25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25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7">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25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7">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25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additive="base">
                                        <p:cTn id="35" dur="25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 calcmode="lin" valueType="num">
                                      <p:cBhvr additive="base">
                                        <p:cTn id="39" dur="25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EC60B-07DF-C0D7-FF2C-63340D47EB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C05EC2-52AC-8B74-C161-21A54AF29C4D}"/>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70</a:t>
            </a:fld>
            <a:endParaRPr kumimoji="0" lang="en-US" sz="1400" b="0" i="0" u="none" strike="noStrike" kern="1200" cap="all" spc="200" normalizeH="0" baseline="0" noProof="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27F4BD64-90B3-E94F-652E-48A357FDF383}"/>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9B041DCB-A799-FBFD-637E-955B31EB0ADD}"/>
              </a:ext>
            </a:extLst>
          </p:cNvPr>
          <p:cNvSpPr/>
          <p:nvPr/>
        </p:nvSpPr>
        <p:spPr>
          <a:xfrm>
            <a:off x="877824" y="438104"/>
            <a:ext cx="10619909"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a:ln>
                <a:noFill/>
              </a:ln>
              <a:solidFill>
                <a:schemeClr val="tx2">
                  <a:lumMod val="50000"/>
                </a:schemeClr>
              </a:solidFill>
              <a:effectLst/>
              <a:uLnTx/>
              <a:uFillTx/>
              <a:latin typeface="Titillium Web" panose="00000500000000000000" pitchFamily="2" charset="0"/>
            </a:endParaRPr>
          </a:p>
        </p:txBody>
      </p:sp>
      <p:sp>
        <p:nvSpPr>
          <p:cNvPr id="5" name="TextBox 4">
            <a:extLst>
              <a:ext uri="{FF2B5EF4-FFF2-40B4-BE49-F238E27FC236}">
                <a16:creationId xmlns:a16="http://schemas.microsoft.com/office/drawing/2014/main" id="{152FF1D4-78D1-A664-F4EE-F27F38EA03A1}"/>
              </a:ext>
            </a:extLst>
          </p:cNvPr>
          <p:cNvSpPr txBox="1"/>
          <p:nvPr/>
        </p:nvSpPr>
        <p:spPr>
          <a:xfrm>
            <a:off x="889514" y="4368394"/>
            <a:ext cx="10412969" cy="1846659"/>
          </a:xfrm>
          <a:prstGeom prst="rect">
            <a:avLst/>
          </a:prstGeom>
          <a:noFill/>
        </p:spPr>
        <p:txBody>
          <a:bodyPr wrap="square" rtlCol="0">
            <a:spAutoFit/>
          </a:bodyPr>
          <a:lstStyle/>
          <a:p>
            <a:pPr algn="ctr"/>
            <a:r>
              <a:rPr lang="en-US" sz="2400" b="1">
                <a:solidFill>
                  <a:schemeClr val="tx2">
                    <a:lumMod val="25000"/>
                  </a:schemeClr>
                </a:solidFill>
                <a:effectLst/>
                <a:latin typeface="Titillium Web" panose="00000500000000000000" pitchFamily="2" charset="0"/>
              </a:rPr>
              <a:t>slope = ((top center</a:t>
            </a:r>
            <a:r>
              <a:rPr lang="en-US" sz="2400" b="1">
                <a:solidFill>
                  <a:schemeClr val="tx2">
                    <a:lumMod val="25000"/>
                  </a:schemeClr>
                </a:solidFill>
                <a:latin typeface="Titillium Web" panose="00000500000000000000" pitchFamily="2" charset="0"/>
              </a:rPr>
              <a:t> y)</a:t>
            </a:r>
            <a:r>
              <a:rPr lang="en-US" sz="2400" b="1">
                <a:solidFill>
                  <a:schemeClr val="tx2">
                    <a:lumMod val="25000"/>
                  </a:schemeClr>
                </a:solidFill>
                <a:effectLst/>
                <a:latin typeface="Titillium Web" panose="00000500000000000000" pitchFamily="2" charset="0"/>
              </a:rPr>
              <a:t> – (bottom</a:t>
            </a:r>
            <a:r>
              <a:rPr lang="en-US" sz="2400" b="1">
                <a:solidFill>
                  <a:schemeClr val="tx2">
                    <a:lumMod val="25000"/>
                  </a:schemeClr>
                </a:solidFill>
                <a:latin typeface="Titillium Web" panose="00000500000000000000" pitchFamily="2" charset="0"/>
              </a:rPr>
              <a:t> center</a:t>
            </a:r>
            <a:r>
              <a:rPr lang="en-US" sz="2400" b="1">
                <a:solidFill>
                  <a:schemeClr val="tx2">
                    <a:lumMod val="25000"/>
                  </a:schemeClr>
                </a:solidFill>
                <a:effectLst/>
                <a:latin typeface="Titillium Web" panose="00000500000000000000" pitchFamily="2" charset="0"/>
              </a:rPr>
              <a:t> y)) / (top center</a:t>
            </a:r>
            <a:r>
              <a:rPr lang="en-US" sz="2400" b="1">
                <a:solidFill>
                  <a:schemeClr val="tx2">
                    <a:lumMod val="25000"/>
                  </a:schemeClr>
                </a:solidFill>
                <a:latin typeface="Titillium Web" panose="00000500000000000000" pitchFamily="2" charset="0"/>
              </a:rPr>
              <a:t> </a:t>
            </a:r>
            <a:r>
              <a:rPr lang="en-US" sz="2400" b="1">
                <a:solidFill>
                  <a:schemeClr val="tx2">
                    <a:lumMod val="25000"/>
                  </a:schemeClr>
                </a:solidFill>
                <a:effectLst/>
                <a:latin typeface="Titillium Web" panose="00000500000000000000" pitchFamily="2" charset="0"/>
              </a:rPr>
              <a:t>x – (bottom</a:t>
            </a:r>
            <a:r>
              <a:rPr lang="en-US" sz="2400" b="1">
                <a:solidFill>
                  <a:schemeClr val="tx2">
                    <a:lumMod val="25000"/>
                  </a:schemeClr>
                </a:solidFill>
                <a:latin typeface="Titillium Web" panose="00000500000000000000" pitchFamily="2" charset="0"/>
              </a:rPr>
              <a:t> </a:t>
            </a:r>
            <a:r>
              <a:rPr lang="en-US" sz="2400" b="1">
                <a:solidFill>
                  <a:schemeClr val="tx2">
                    <a:lumMod val="25000"/>
                  </a:schemeClr>
                </a:solidFill>
                <a:effectLst/>
                <a:latin typeface="Titillium Web" panose="00000500000000000000" pitchFamily="2" charset="0"/>
              </a:rPr>
              <a:t>center</a:t>
            </a:r>
            <a:r>
              <a:rPr lang="en-US" sz="2400" b="1">
                <a:solidFill>
                  <a:schemeClr val="tx2">
                    <a:lumMod val="25000"/>
                  </a:schemeClr>
                </a:solidFill>
                <a:latin typeface="Titillium Web" panose="00000500000000000000" pitchFamily="2" charset="0"/>
              </a:rPr>
              <a:t> </a:t>
            </a:r>
            <a:r>
              <a:rPr lang="en-US" sz="2400" b="1">
                <a:solidFill>
                  <a:schemeClr val="tx2">
                    <a:lumMod val="25000"/>
                  </a:schemeClr>
                </a:solidFill>
                <a:effectLst/>
                <a:latin typeface="Titillium Web" panose="00000500000000000000" pitchFamily="2" charset="0"/>
              </a:rPr>
              <a:t>x)</a:t>
            </a:r>
          </a:p>
          <a:p>
            <a:pPr algn="ctr"/>
            <a:endParaRPr lang="en-US" b="1">
              <a:latin typeface="Titillium Web" panose="00000500000000000000" pitchFamily="2" charset="0"/>
            </a:endParaRPr>
          </a:p>
          <a:p>
            <a:pPr algn="ctr"/>
            <a:r>
              <a:rPr lang="en-US" sz="2400" b="1">
                <a:effectLst/>
                <a:latin typeface="Titillium Web" panose="00000500000000000000" pitchFamily="2" charset="0"/>
              </a:rPr>
              <a:t> if (-5&lt;slope&lt;0)                                                            </a:t>
            </a:r>
            <a:r>
              <a:rPr lang="en-US" sz="2400" b="1">
                <a:solidFill>
                  <a:schemeClr val="tx2">
                    <a:lumMod val="25000"/>
                  </a:schemeClr>
                </a:solidFill>
                <a:effectLst/>
                <a:latin typeface="Titillium Web" panose="00000500000000000000" pitchFamily="2" charset="0"/>
              </a:rPr>
              <a:t>Turn Right</a:t>
            </a:r>
          </a:p>
          <a:p>
            <a:pPr algn="ctr"/>
            <a:endParaRPr lang="en-US" sz="2400" b="1">
              <a:latin typeface="Titillium Web" panose="00000500000000000000" pitchFamily="2" charset="0"/>
            </a:endParaRPr>
          </a:p>
          <a:p>
            <a:pPr algn="ctr"/>
            <a:r>
              <a:rPr lang="en-US" sz="2400" b="1">
                <a:effectLst/>
                <a:latin typeface="Titillium Web" panose="00000500000000000000" pitchFamily="2" charset="0"/>
              </a:rPr>
              <a:t>if (5</a:t>
            </a:r>
            <a:r>
              <a:rPr lang="en-US" sz="2400" b="1">
                <a:latin typeface="Titillium Web" panose="00000500000000000000" pitchFamily="2" charset="0"/>
              </a:rPr>
              <a:t>&gt;</a:t>
            </a:r>
            <a:r>
              <a:rPr lang="en-US" sz="2400" b="1">
                <a:effectLst/>
                <a:latin typeface="Titillium Web" panose="00000500000000000000" pitchFamily="2" charset="0"/>
              </a:rPr>
              <a:t>slope</a:t>
            </a:r>
            <a:r>
              <a:rPr lang="en-US" sz="2400" b="1">
                <a:latin typeface="Titillium Web" panose="00000500000000000000" pitchFamily="2" charset="0"/>
              </a:rPr>
              <a:t>&gt;</a:t>
            </a:r>
            <a:r>
              <a:rPr lang="en-US" sz="2400" b="1">
                <a:effectLst/>
                <a:latin typeface="Titillium Web" panose="00000500000000000000" pitchFamily="2" charset="0"/>
              </a:rPr>
              <a:t>0)                                                              </a:t>
            </a:r>
            <a:r>
              <a:rPr lang="en-US" sz="2400" b="1">
                <a:solidFill>
                  <a:schemeClr val="tx2">
                    <a:lumMod val="25000"/>
                  </a:schemeClr>
                </a:solidFill>
                <a:effectLst/>
                <a:latin typeface="Titillium Web" panose="00000500000000000000" pitchFamily="2" charset="0"/>
              </a:rPr>
              <a:t>Turn Left</a:t>
            </a:r>
          </a:p>
        </p:txBody>
      </p:sp>
      <p:pic>
        <p:nvPicPr>
          <p:cNvPr id="6" name="Picture 5">
            <a:extLst>
              <a:ext uri="{FF2B5EF4-FFF2-40B4-BE49-F238E27FC236}">
                <a16:creationId xmlns:a16="http://schemas.microsoft.com/office/drawing/2014/main" id="{0F7F4889-88C0-6F08-1D4D-EB433F23DC90}"/>
              </a:ext>
            </a:extLst>
          </p:cNvPr>
          <p:cNvPicPr>
            <a:picLocks noChangeAspect="1"/>
          </p:cNvPicPr>
          <p:nvPr/>
        </p:nvPicPr>
        <p:blipFill>
          <a:blip r:embed="rId2"/>
          <a:stretch>
            <a:fillRect/>
          </a:stretch>
        </p:blipFill>
        <p:spPr>
          <a:xfrm>
            <a:off x="889515" y="2376056"/>
            <a:ext cx="10412969" cy="1784352"/>
          </a:xfrm>
          <a:prstGeom prst="rect">
            <a:avLst/>
          </a:prstGeom>
        </p:spPr>
      </p:pic>
      <p:cxnSp>
        <p:nvCxnSpPr>
          <p:cNvPr id="8" name="Straight Arrow Connector 7">
            <a:extLst>
              <a:ext uri="{FF2B5EF4-FFF2-40B4-BE49-F238E27FC236}">
                <a16:creationId xmlns:a16="http://schemas.microsoft.com/office/drawing/2014/main" id="{4548B9C1-9E7A-478C-A180-15A6BE3807C7}"/>
              </a:ext>
            </a:extLst>
          </p:cNvPr>
          <p:cNvCxnSpPr>
            <a:cxnSpLocks/>
          </p:cNvCxnSpPr>
          <p:nvPr/>
        </p:nvCxnSpPr>
        <p:spPr>
          <a:xfrm>
            <a:off x="4585855" y="6019799"/>
            <a:ext cx="378229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6983B2-1AAD-141D-2C34-BEB6161D643B}"/>
              </a:ext>
            </a:extLst>
          </p:cNvPr>
          <p:cNvCxnSpPr>
            <a:cxnSpLocks/>
          </p:cNvCxnSpPr>
          <p:nvPr/>
        </p:nvCxnSpPr>
        <p:spPr>
          <a:xfrm>
            <a:off x="4585855" y="5259458"/>
            <a:ext cx="378229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17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3A1D-8B2D-AD89-5411-CF948DEAB862}"/>
              </a:ext>
            </a:extLst>
          </p:cNvPr>
          <p:cNvSpPr>
            <a:spLocks noGrp="1"/>
          </p:cNvSpPr>
          <p:nvPr>
            <p:ph type="title"/>
          </p:nvPr>
        </p:nvSpPr>
        <p:spPr>
          <a:xfrm>
            <a:off x="594360" y="475086"/>
            <a:ext cx="10408920" cy="1494596"/>
          </a:xfrm>
        </p:spPr>
        <p:txBody>
          <a:bodyPr/>
          <a:lstStyle/>
          <a:p>
            <a:r>
              <a:rPr lang="en-US" sz="4400" dirty="0">
                <a:solidFill>
                  <a:schemeClr val="tx2">
                    <a:lumMod val="75000"/>
                  </a:schemeClr>
                </a:solidFill>
                <a:latin typeface="Titillium Web" panose="00000500000000000000" pitchFamily="2" charset="0"/>
              </a:rPr>
              <a:t>(Input/output) </a:t>
            </a:r>
            <a:r>
              <a:rPr lang="en-US" sz="4400" b="1" kern="0" spc="-24" dirty="0">
                <a:solidFill>
                  <a:schemeClr val="tx2">
                    <a:lumMod val="75000"/>
                  </a:schemeClr>
                </a:solidFill>
                <a:latin typeface="Titillium Web" panose="00000500000000000000" pitchFamily="2" charset="0"/>
                <a:ea typeface="Titillium Web" pitchFamily="34" charset="-122"/>
                <a:cs typeface="Titillium Web" pitchFamily="34" charset="-120"/>
              </a:rPr>
              <a:t>lane departure</a:t>
            </a:r>
            <a:endParaRPr lang="en-US" dirty="0">
              <a:solidFill>
                <a:schemeClr val="tx2">
                  <a:lumMod val="75000"/>
                </a:schemeClr>
              </a:solidFill>
              <a:latin typeface="Titillium Web" panose="00000500000000000000" pitchFamily="2" charset="0"/>
            </a:endParaRPr>
          </a:p>
        </p:txBody>
      </p:sp>
      <p:pic>
        <p:nvPicPr>
          <p:cNvPr id="6" name="Content Placeholder 5" descr="A black device with three lenses&#10;&#10;Description automatically generated">
            <a:extLst>
              <a:ext uri="{FF2B5EF4-FFF2-40B4-BE49-F238E27FC236}">
                <a16:creationId xmlns:a16="http://schemas.microsoft.com/office/drawing/2014/main" id="{B6606C2A-3552-93F2-6F80-3E45750AD8E6}"/>
              </a:ext>
            </a:extLst>
          </p:cNvPr>
          <p:cNvPicPr>
            <a:picLocks noGrp="1" noChangeAspect="1"/>
          </p:cNvPicPr>
          <p:nvPr>
            <p:ph sz="quarter" idx="15"/>
          </p:nvPr>
        </p:nvPicPr>
        <p:blipFill>
          <a:blip r:embed="rId2"/>
          <a:stretch>
            <a:fillRect/>
          </a:stretch>
        </p:blipFill>
        <p:spPr>
          <a:xfrm>
            <a:off x="594360" y="3932308"/>
            <a:ext cx="4491038" cy="1612553"/>
          </a:xfrm>
        </p:spPr>
      </p:pic>
      <p:pic>
        <p:nvPicPr>
          <p:cNvPr id="10" name="Content Placeholder 9" descr="A black round object with yellow legs&#10;&#10;Description automatically generated">
            <a:extLst>
              <a:ext uri="{FF2B5EF4-FFF2-40B4-BE49-F238E27FC236}">
                <a16:creationId xmlns:a16="http://schemas.microsoft.com/office/drawing/2014/main" id="{4AE74CE0-1AD0-4504-9DC8-456A7772F69F}"/>
              </a:ext>
            </a:extLst>
          </p:cNvPr>
          <p:cNvPicPr>
            <a:picLocks noGrp="1" noChangeAspect="1"/>
          </p:cNvPicPr>
          <p:nvPr>
            <p:ph sz="quarter" idx="16"/>
          </p:nvPr>
        </p:nvPicPr>
        <p:blipFill>
          <a:blip r:embed="rId3"/>
          <a:stretch>
            <a:fillRect/>
          </a:stretch>
        </p:blipFill>
        <p:spPr>
          <a:xfrm>
            <a:off x="9225032" y="3932308"/>
            <a:ext cx="1778248" cy="2143424"/>
          </a:xfrm>
        </p:spPr>
      </p:pic>
      <p:sp>
        <p:nvSpPr>
          <p:cNvPr id="7" name="TextBox 6">
            <a:extLst>
              <a:ext uri="{FF2B5EF4-FFF2-40B4-BE49-F238E27FC236}">
                <a16:creationId xmlns:a16="http://schemas.microsoft.com/office/drawing/2014/main" id="{7DD4625E-9C75-ED53-6ADA-37BAD5D717DD}"/>
              </a:ext>
            </a:extLst>
          </p:cNvPr>
          <p:cNvSpPr txBox="1"/>
          <p:nvPr/>
        </p:nvSpPr>
        <p:spPr>
          <a:xfrm>
            <a:off x="594360" y="2392680"/>
            <a:ext cx="55016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12" normalizeH="0" baseline="0" noProof="0" dirty="0">
                <a:ln>
                  <a:noFill/>
                </a:ln>
                <a:solidFill>
                  <a:schemeClr val="tx2">
                    <a:lumMod val="25000"/>
                  </a:schemeClr>
                </a:solidFill>
                <a:effectLst/>
                <a:uLnTx/>
                <a:uFillTx/>
                <a:latin typeface="Titillium Web" panose="00000500000000000000" pitchFamily="2" charset="0"/>
                <a:ea typeface="Inter" pitchFamily="34" charset="-122"/>
                <a:cs typeface="Times New Roman" panose="02020603050405020304" pitchFamily="18" charset="0"/>
              </a:rPr>
              <a:t>Astra pro plus depth camera</a:t>
            </a:r>
            <a:endParaRPr kumimoji="0" lang="en-US" sz="1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endParaRPr>
          </a:p>
        </p:txBody>
      </p:sp>
      <p:sp>
        <p:nvSpPr>
          <p:cNvPr id="8" name="TextBox 7">
            <a:extLst>
              <a:ext uri="{FF2B5EF4-FFF2-40B4-BE49-F238E27FC236}">
                <a16:creationId xmlns:a16="http://schemas.microsoft.com/office/drawing/2014/main" id="{713E93A2-39BD-7728-CCFC-DA54554730B0}"/>
              </a:ext>
            </a:extLst>
          </p:cNvPr>
          <p:cNvSpPr txBox="1"/>
          <p:nvPr/>
        </p:nvSpPr>
        <p:spPr>
          <a:xfrm>
            <a:off x="594360" y="2926080"/>
            <a:ext cx="528753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12" normalizeH="0" baseline="0" noProof="0" dirty="0">
                <a:ln>
                  <a:noFill/>
                </a:ln>
                <a:solidFill>
                  <a:schemeClr val="tx2">
                    <a:lumMod val="25000"/>
                  </a:schemeClr>
                </a:solidFill>
                <a:effectLst/>
                <a:uLnTx/>
                <a:uFillTx/>
                <a:latin typeface="Titillium Web" panose="00000500000000000000" pitchFamily="2" charset="0"/>
                <a:ea typeface="Inter" pitchFamily="34" charset="-122"/>
                <a:cs typeface="Times New Roman" panose="02020603050405020304" pitchFamily="18" charset="0"/>
              </a:rPr>
              <a:t>Real-time monitoring of the vehicle's position on the road</a:t>
            </a:r>
            <a:endParaRPr kumimoji="0" lang="en-US"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Franklin Gothic Book"/>
              <a:ea typeface="+mn-ea"/>
              <a:cs typeface="+mn-cs"/>
            </a:endParaRPr>
          </a:p>
        </p:txBody>
      </p:sp>
      <p:pic>
        <p:nvPicPr>
          <p:cNvPr id="12" name="Picture 11" descr="A black screen with a black frame&#10;&#10;Description automatically generated">
            <a:extLst>
              <a:ext uri="{FF2B5EF4-FFF2-40B4-BE49-F238E27FC236}">
                <a16:creationId xmlns:a16="http://schemas.microsoft.com/office/drawing/2014/main" id="{A5B66208-7B38-8593-0806-60B9F56F829E}"/>
              </a:ext>
            </a:extLst>
          </p:cNvPr>
          <p:cNvPicPr>
            <a:picLocks noChangeAspect="1"/>
          </p:cNvPicPr>
          <p:nvPr/>
        </p:nvPicPr>
        <p:blipFill>
          <a:blip r:embed="rId4"/>
          <a:stretch>
            <a:fillRect/>
          </a:stretch>
        </p:blipFill>
        <p:spPr>
          <a:xfrm>
            <a:off x="6782544" y="3932308"/>
            <a:ext cx="2143424" cy="2143424"/>
          </a:xfrm>
          <a:prstGeom prst="rect">
            <a:avLst/>
          </a:prstGeom>
        </p:spPr>
      </p:pic>
      <p:sp>
        <p:nvSpPr>
          <p:cNvPr id="13" name="TextBox 12">
            <a:extLst>
              <a:ext uri="{FF2B5EF4-FFF2-40B4-BE49-F238E27FC236}">
                <a16:creationId xmlns:a16="http://schemas.microsoft.com/office/drawing/2014/main" id="{C78E066D-C21B-792C-B504-222F0F1D8DF6}"/>
              </a:ext>
            </a:extLst>
          </p:cNvPr>
          <p:cNvSpPr txBox="1"/>
          <p:nvPr/>
        </p:nvSpPr>
        <p:spPr>
          <a:xfrm>
            <a:off x="6675120" y="2442373"/>
            <a:ext cx="4328160" cy="332783"/>
          </a:xfrm>
          <a:prstGeom prst="rect">
            <a:avLst/>
          </a:prstGeom>
          <a:noFill/>
        </p:spPr>
        <p:txBody>
          <a:bodyPr wrap="square" rtlCol="0">
            <a:spAutoFit/>
          </a:bodyPr>
          <a:lstStyle/>
          <a:p>
            <a:pPr marL="0" marR="0" lvl="0" indent="0" algn="l" defTabSz="914400" rtl="0" eaLnBrk="1" fontAlgn="auto" latinLnBrk="0" hangingPunct="1">
              <a:lnSpc>
                <a:spcPts val="1658"/>
              </a:lnSpc>
              <a:spcBef>
                <a:spcPts val="0"/>
              </a:spcBef>
              <a:spcAft>
                <a:spcPts val="0"/>
              </a:spcAft>
              <a:buClrTx/>
              <a:buSzTx/>
              <a:buFontTx/>
              <a:buNone/>
              <a:tabLst/>
              <a:defRPr/>
            </a:pPr>
            <a:r>
              <a:rPr kumimoji="0" lang="en-US" sz="2000" b="1" i="0" u="none" strike="noStrike" kern="0" cap="none" spc="-12" normalizeH="0" baseline="0" noProof="0" dirty="0">
                <a:ln>
                  <a:noFill/>
                </a:ln>
                <a:solidFill>
                  <a:schemeClr val="tx2">
                    <a:lumMod val="25000"/>
                  </a:schemeClr>
                </a:solidFill>
                <a:effectLst/>
                <a:uLnTx/>
                <a:uFillTx/>
                <a:latin typeface="Titillium Web" panose="00000500000000000000" pitchFamily="2" charset="0"/>
                <a:ea typeface="Inter" pitchFamily="34" charset="-122"/>
                <a:cs typeface="Times New Roman" panose="02020603050405020304" pitchFamily="18" charset="0"/>
              </a:rPr>
              <a:t>Visual/audio alerts</a:t>
            </a:r>
            <a:endParaRPr kumimoji="0" lang="en-US" sz="2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cs typeface="Times New Roman" panose="02020603050405020304" pitchFamily="18" charset="0"/>
            </a:endParaRPr>
          </a:p>
        </p:txBody>
      </p:sp>
      <p:sp>
        <p:nvSpPr>
          <p:cNvPr id="14" name="TextBox 13">
            <a:extLst>
              <a:ext uri="{FF2B5EF4-FFF2-40B4-BE49-F238E27FC236}">
                <a16:creationId xmlns:a16="http://schemas.microsoft.com/office/drawing/2014/main" id="{29929B8A-E2AF-EDFC-8F9A-7C310557DCD7}"/>
              </a:ext>
            </a:extLst>
          </p:cNvPr>
          <p:cNvSpPr txBox="1"/>
          <p:nvPr/>
        </p:nvSpPr>
        <p:spPr>
          <a:xfrm>
            <a:off x="6675120" y="3013501"/>
            <a:ext cx="469317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12" normalizeH="0" baseline="0" noProof="0" dirty="0">
                <a:ln>
                  <a:noFill/>
                </a:ln>
                <a:solidFill>
                  <a:schemeClr val="tx2">
                    <a:lumMod val="25000"/>
                  </a:schemeClr>
                </a:solidFill>
                <a:effectLst/>
                <a:uLnTx/>
                <a:uFillTx/>
                <a:latin typeface="Titillium Web" panose="00000500000000000000" pitchFamily="2" charset="0"/>
                <a:ea typeface="Inter" pitchFamily="34" charset="-122"/>
                <a:cs typeface="Times New Roman" panose="02020603050405020304" pitchFamily="18" charset="0"/>
              </a:rPr>
              <a:t>Immediate notifications to ensure driver stays within the lane</a:t>
            </a:r>
            <a:endParaRPr kumimoji="0" lang="en-US"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1382617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0-#ppt_w/2"/>
                                          </p:val>
                                        </p:tav>
                                        <p:tav tm="100000">
                                          <p:val>
                                            <p:strVal val="#ppt_x"/>
                                          </p:val>
                                        </p:tav>
                                      </p:tavLst>
                                    </p:anim>
                                    <p:anim calcmode="lin" valueType="num">
                                      <p:cBhvr additive="base">
                                        <p:cTn id="14"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50" fill="hold"/>
                                        <p:tgtEl>
                                          <p:spTgt spid="8"/>
                                        </p:tgtEl>
                                        <p:attrNameLst>
                                          <p:attrName>ppt_x</p:attrName>
                                        </p:attrNameLst>
                                      </p:cBhvr>
                                      <p:tavLst>
                                        <p:tav tm="0">
                                          <p:val>
                                            <p:strVal val="0-#ppt_w/2"/>
                                          </p:val>
                                        </p:tav>
                                        <p:tav tm="100000">
                                          <p:val>
                                            <p:strVal val="#ppt_x"/>
                                          </p:val>
                                        </p:tav>
                                      </p:tavLst>
                                    </p:anim>
                                    <p:anim calcmode="lin" valueType="num">
                                      <p:cBhvr additive="base">
                                        <p:cTn id="20"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50" fill="hold"/>
                                        <p:tgtEl>
                                          <p:spTgt spid="6"/>
                                        </p:tgtEl>
                                        <p:attrNameLst>
                                          <p:attrName>ppt_x</p:attrName>
                                        </p:attrNameLst>
                                      </p:cBhvr>
                                      <p:tavLst>
                                        <p:tav tm="0">
                                          <p:val>
                                            <p:strVal val="#ppt_x"/>
                                          </p:val>
                                        </p:tav>
                                        <p:tav tm="100000">
                                          <p:val>
                                            <p:strVal val="#ppt_x"/>
                                          </p:val>
                                        </p:tav>
                                      </p:tavLst>
                                    </p:anim>
                                    <p:anim calcmode="lin" valueType="num">
                                      <p:cBhvr additive="base">
                                        <p:cTn id="26"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250" fill="hold"/>
                                        <p:tgtEl>
                                          <p:spTgt spid="13"/>
                                        </p:tgtEl>
                                        <p:attrNameLst>
                                          <p:attrName>ppt_x</p:attrName>
                                        </p:attrNameLst>
                                      </p:cBhvr>
                                      <p:tavLst>
                                        <p:tav tm="0">
                                          <p:val>
                                            <p:strVal val="1+#ppt_w/2"/>
                                          </p:val>
                                        </p:tav>
                                        <p:tav tm="100000">
                                          <p:val>
                                            <p:strVal val="#ppt_x"/>
                                          </p:val>
                                        </p:tav>
                                      </p:tavLst>
                                    </p:anim>
                                    <p:anim calcmode="lin" valueType="num">
                                      <p:cBhvr additive="base">
                                        <p:cTn id="32"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250" fill="hold"/>
                                        <p:tgtEl>
                                          <p:spTgt spid="14"/>
                                        </p:tgtEl>
                                        <p:attrNameLst>
                                          <p:attrName>ppt_x</p:attrName>
                                        </p:attrNameLst>
                                      </p:cBhvr>
                                      <p:tavLst>
                                        <p:tav tm="0">
                                          <p:val>
                                            <p:strVal val="1+#ppt_w/2"/>
                                          </p:val>
                                        </p:tav>
                                        <p:tav tm="100000">
                                          <p:val>
                                            <p:strVal val="#ppt_x"/>
                                          </p:val>
                                        </p:tav>
                                      </p:tavLst>
                                    </p:anim>
                                    <p:anim calcmode="lin" valueType="num">
                                      <p:cBhvr additive="base">
                                        <p:cTn id="38" dur="2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250" fill="hold"/>
                                        <p:tgtEl>
                                          <p:spTgt spid="12"/>
                                        </p:tgtEl>
                                        <p:attrNameLst>
                                          <p:attrName>ppt_x</p:attrName>
                                        </p:attrNameLst>
                                      </p:cBhvr>
                                      <p:tavLst>
                                        <p:tav tm="0">
                                          <p:val>
                                            <p:strVal val="#ppt_x"/>
                                          </p:val>
                                        </p:tav>
                                        <p:tav tm="100000">
                                          <p:val>
                                            <p:strVal val="#ppt_x"/>
                                          </p:val>
                                        </p:tav>
                                      </p:tavLst>
                                    </p:anim>
                                    <p:anim calcmode="lin" valueType="num">
                                      <p:cBhvr additive="base">
                                        <p:cTn id="44" dur="25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250" fill="hold"/>
                                        <p:tgtEl>
                                          <p:spTgt spid="10"/>
                                        </p:tgtEl>
                                        <p:attrNameLst>
                                          <p:attrName>ppt_x</p:attrName>
                                        </p:attrNameLst>
                                      </p:cBhvr>
                                      <p:tavLst>
                                        <p:tav tm="0">
                                          <p:val>
                                            <p:strVal val="#ppt_x"/>
                                          </p:val>
                                        </p:tav>
                                        <p:tav tm="100000">
                                          <p:val>
                                            <p:strVal val="#ppt_x"/>
                                          </p:val>
                                        </p:tav>
                                      </p:tavLst>
                                    </p:anim>
                                    <p:anim calcmode="lin" valueType="num">
                                      <p:cBhvr additive="base">
                                        <p:cTn id="48"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3"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01EB-A3E0-A6A8-0A59-EA389F9C2963}"/>
              </a:ext>
            </a:extLst>
          </p:cNvPr>
          <p:cNvSpPr>
            <a:spLocks noGrp="1"/>
          </p:cNvSpPr>
          <p:nvPr>
            <p:ph type="title"/>
          </p:nvPr>
        </p:nvSpPr>
        <p:spPr>
          <a:xfrm>
            <a:off x="961538" y="506361"/>
            <a:ext cx="11138748" cy="914400"/>
          </a:xfrm>
        </p:spPr>
        <p:txBody>
          <a:bodyPr/>
          <a:lstStyle/>
          <a:p>
            <a:pPr algn="l"/>
            <a:r>
              <a:rPr lang="en-US" sz="4400" b="1" cap="none" dirty="0">
                <a:solidFill>
                  <a:schemeClr val="tx2">
                    <a:lumMod val="25000"/>
                  </a:schemeClr>
                </a:solidFill>
                <a:latin typeface="Titillium Web" panose="00000500000000000000" pitchFamily="2" charset="0"/>
              </a:rPr>
              <a:t>Lane Departure Components</a:t>
            </a:r>
          </a:p>
        </p:txBody>
      </p:sp>
      <p:sp>
        <p:nvSpPr>
          <p:cNvPr id="4" name="Slide Number Placeholder 3">
            <a:extLst>
              <a:ext uri="{FF2B5EF4-FFF2-40B4-BE49-F238E27FC236}">
                <a16:creationId xmlns:a16="http://schemas.microsoft.com/office/drawing/2014/main" id="{277D61A2-2EC0-197E-D45E-81BC724109D3}"/>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72</a:t>
            </a:fld>
            <a:endParaRPr lang="en-US" dirty="0">
              <a:solidFill>
                <a:schemeClr val="tx2">
                  <a:lumMod val="10000"/>
                </a:schemeClr>
              </a:solidFill>
            </a:endParaRPr>
          </a:p>
        </p:txBody>
      </p:sp>
      <p:sp>
        <p:nvSpPr>
          <p:cNvPr id="5" name="Footer Placeholder 4">
            <a:extLst>
              <a:ext uri="{FF2B5EF4-FFF2-40B4-BE49-F238E27FC236}">
                <a16:creationId xmlns:a16="http://schemas.microsoft.com/office/drawing/2014/main" id="{3E7855D4-81B6-DA00-36F4-CDB5D6E336D9}"/>
              </a:ext>
            </a:extLst>
          </p:cNvPr>
          <p:cNvSpPr>
            <a:spLocks noGrp="1"/>
          </p:cNvSpPr>
          <p:nvPr>
            <p:ph type="ftr" sz="quarter" idx="12"/>
          </p:nvPr>
        </p:nvSpPr>
        <p:spPr/>
        <p:txBody>
          <a:bodyPr/>
          <a:lstStyle/>
          <a:p>
            <a:r>
              <a:rPr lang="en-US" dirty="0">
                <a:solidFill>
                  <a:schemeClr val="tx2">
                    <a:lumMod val="10000"/>
                  </a:schemeClr>
                </a:solidFill>
              </a:rPr>
              <a:t>Lane departure</a:t>
            </a:r>
          </a:p>
        </p:txBody>
      </p:sp>
      <p:sp>
        <p:nvSpPr>
          <p:cNvPr id="6" name="Text 5">
            <a:extLst>
              <a:ext uri="{FF2B5EF4-FFF2-40B4-BE49-F238E27FC236}">
                <a16:creationId xmlns:a16="http://schemas.microsoft.com/office/drawing/2014/main" id="{8160E916-43BF-DF79-4BE0-B446498890C8}"/>
              </a:ext>
            </a:extLst>
          </p:cNvPr>
          <p:cNvSpPr/>
          <p:nvPr/>
        </p:nvSpPr>
        <p:spPr>
          <a:xfrm>
            <a:off x="961538" y="2181978"/>
            <a:ext cx="3094655" cy="228600"/>
          </a:xfrm>
          <a:prstGeom prst="rect">
            <a:avLst/>
          </a:prstGeom>
          <a:noFill/>
          <a:ln/>
        </p:spPr>
        <p:txBody>
          <a:bodyPr wrap="square" lIns="0" tIns="0" rIns="0" bIns="0" rtlCol="0" anchor="t"/>
          <a:lstStyle/>
          <a:p>
            <a:pPr algn="l">
              <a:lnSpc>
                <a:spcPts val="1800"/>
              </a:lnSpc>
            </a:pPr>
            <a:r>
              <a:rPr lang="en-US" sz="2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Components:</a:t>
            </a:r>
            <a:endParaRPr lang="en-US" sz="2400" dirty="0">
              <a:solidFill>
                <a:schemeClr val="tx2">
                  <a:lumMod val="50000"/>
                </a:schemeClr>
              </a:solidFill>
              <a:latin typeface="Titillium Web" panose="00000500000000000000" pitchFamily="2" charset="0"/>
            </a:endParaRPr>
          </a:p>
        </p:txBody>
      </p:sp>
      <p:sp>
        <p:nvSpPr>
          <p:cNvPr id="7" name="Text 6">
            <a:extLst>
              <a:ext uri="{FF2B5EF4-FFF2-40B4-BE49-F238E27FC236}">
                <a16:creationId xmlns:a16="http://schemas.microsoft.com/office/drawing/2014/main" id="{12C76D61-D814-8EA8-C53D-A39C9F25B591}"/>
              </a:ext>
            </a:extLst>
          </p:cNvPr>
          <p:cNvSpPr/>
          <p:nvPr/>
        </p:nvSpPr>
        <p:spPr>
          <a:xfrm>
            <a:off x="961538" y="2716938"/>
            <a:ext cx="4724400" cy="771525"/>
          </a:xfrm>
          <a:prstGeom prst="rect">
            <a:avLst/>
          </a:prstGeom>
          <a:noFill/>
          <a:ln/>
        </p:spPr>
        <p:txBody>
          <a:bodyPr wrap="square" lIns="0" tIns="0" rIns="0" bIns="0" rtlCol="0" anchor="t"/>
          <a:lstStyle/>
          <a:p>
            <a:pPr marL="190500" indent="-190500">
              <a:lnSpc>
                <a:spcPts val="2025"/>
              </a:lnSpc>
              <a:buSzPct val="100000"/>
              <a:buFontTx/>
              <a:buChar char="•"/>
            </a:pPr>
            <a:r>
              <a:rPr lang="en-US" sz="2000" dirty="0">
                <a:solidFill>
                  <a:srgbClr val="000000"/>
                </a:solidFill>
                <a:latin typeface="Titillium Web" panose="00000500000000000000" pitchFamily="2" charset="0"/>
                <a:ea typeface="Titillium Web" pitchFamily="34" charset="-122"/>
                <a:cs typeface="Titillium Web" pitchFamily="34" charset="-120"/>
              </a:rPr>
              <a:t>Astra Pro Plus Depth Camera.</a:t>
            </a:r>
            <a:endParaRPr lang="en-US" sz="2000" dirty="0">
              <a:latin typeface="Titillium Web" panose="00000500000000000000" pitchFamily="2" charset="0"/>
            </a:endParaRPr>
          </a:p>
        </p:txBody>
      </p:sp>
      <p:sp>
        <p:nvSpPr>
          <p:cNvPr id="8" name="Text 3">
            <a:extLst>
              <a:ext uri="{FF2B5EF4-FFF2-40B4-BE49-F238E27FC236}">
                <a16:creationId xmlns:a16="http://schemas.microsoft.com/office/drawing/2014/main" id="{5B024A78-7705-800E-B720-CA9CB55B682B}"/>
              </a:ext>
            </a:extLst>
          </p:cNvPr>
          <p:cNvSpPr/>
          <p:nvPr/>
        </p:nvSpPr>
        <p:spPr>
          <a:xfrm>
            <a:off x="6210697" y="2181978"/>
            <a:ext cx="2743200" cy="228600"/>
          </a:xfrm>
          <a:prstGeom prst="rect">
            <a:avLst/>
          </a:prstGeom>
          <a:noFill/>
          <a:ln/>
        </p:spPr>
        <p:txBody>
          <a:bodyPr wrap="square" lIns="0" tIns="0" rIns="0" bIns="0" rtlCol="0" anchor="t"/>
          <a:lstStyle/>
          <a:p>
            <a:pPr algn="l">
              <a:lnSpc>
                <a:spcPts val="1800"/>
              </a:lnSpc>
            </a:pPr>
            <a:r>
              <a:rPr lang="en-US" sz="2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Specification:</a:t>
            </a:r>
            <a:endParaRPr lang="en-US" sz="2400" dirty="0">
              <a:solidFill>
                <a:schemeClr val="tx2">
                  <a:lumMod val="50000"/>
                </a:schemeClr>
              </a:solidFill>
              <a:latin typeface="Titillium Web" panose="00000500000000000000" pitchFamily="2" charset="0"/>
            </a:endParaRPr>
          </a:p>
        </p:txBody>
      </p:sp>
      <p:sp>
        <p:nvSpPr>
          <p:cNvPr id="9" name="Text 4">
            <a:extLst>
              <a:ext uri="{FF2B5EF4-FFF2-40B4-BE49-F238E27FC236}">
                <a16:creationId xmlns:a16="http://schemas.microsoft.com/office/drawing/2014/main" id="{D805B0B5-08A5-A2DD-EAB3-CE70ABBEF6F0}"/>
              </a:ext>
            </a:extLst>
          </p:cNvPr>
          <p:cNvSpPr/>
          <p:nvPr/>
        </p:nvSpPr>
        <p:spPr>
          <a:xfrm>
            <a:off x="6096000" y="2438401"/>
            <a:ext cx="7020111" cy="2650758"/>
          </a:xfrm>
          <a:prstGeom prst="rect">
            <a:avLst/>
          </a:prstGeom>
          <a:noFill/>
          <a:ln/>
        </p:spPr>
        <p:txBody>
          <a:bodyPr wrap="square" lIns="0" tIns="0" rIns="0" bIns="0" rtlCol="0" anchor="t"/>
          <a:lstStyle/>
          <a:p>
            <a:pPr algn="l"/>
            <a:r>
              <a:rPr lang="en-US" sz="2400" b="1" dirty="0">
                <a:solidFill>
                  <a:schemeClr val="tx2"/>
                </a:solidFill>
                <a:latin typeface="Titillium Web" panose="00000500000000000000" pitchFamily="2" charset="0"/>
                <a:ea typeface="Titillium Web" pitchFamily="34" charset="-122"/>
                <a:cs typeface="Titillium Web" pitchFamily="34" charset="-120"/>
              </a:rPr>
              <a:t>Astra Pro Plus Depth Camera:</a:t>
            </a:r>
            <a:endParaRPr lang="en-US" sz="2400" dirty="0">
              <a:solidFill>
                <a:schemeClr val="tx2"/>
              </a:solidFill>
              <a:latin typeface="Titillium Web" panose="00000500000000000000" pitchFamily="2" charset="0"/>
            </a:endParaRPr>
          </a:p>
          <a:p>
            <a:pPr marL="190500" indent="-190500" algn="l">
              <a:buSzPct val="100000"/>
              <a:buChar char="•"/>
            </a:pPr>
            <a:r>
              <a:rPr lang="en-US" sz="2400" b="0" dirty="0">
                <a:solidFill>
                  <a:srgbClr val="000000"/>
                </a:solidFill>
                <a:latin typeface="Titillium Web" panose="00000500000000000000" pitchFamily="2" charset="0"/>
                <a:ea typeface="Titillium Web" pitchFamily="34" charset="-122"/>
                <a:cs typeface="Titillium Web" pitchFamily="34" charset="-120"/>
              </a:rPr>
              <a:t>Range: 0.6-8m</a:t>
            </a:r>
            <a:endParaRPr lang="en-US" sz="2400" dirty="0">
              <a:latin typeface="Titillium Web" panose="00000500000000000000" pitchFamily="2" charset="0"/>
            </a:endParaRPr>
          </a:p>
          <a:p>
            <a:pPr marL="190500" indent="-190500" algn="l">
              <a:buSzPct val="100000"/>
              <a:buChar char="•"/>
            </a:pPr>
            <a:r>
              <a:rPr lang="en-US" sz="2400" b="0" dirty="0">
                <a:solidFill>
                  <a:srgbClr val="000000"/>
                </a:solidFill>
                <a:latin typeface="Titillium Web" panose="00000500000000000000" pitchFamily="2" charset="0"/>
                <a:ea typeface="Titillium Web" pitchFamily="34" charset="-122"/>
                <a:cs typeface="Titillium Web" pitchFamily="34" charset="-120"/>
              </a:rPr>
              <a:t>Accuracy: 1m: ±3mm</a:t>
            </a:r>
            <a:endParaRPr lang="en-US" sz="2400" dirty="0">
              <a:latin typeface="Titillium Web" panose="00000500000000000000" pitchFamily="2" charset="0"/>
            </a:endParaRPr>
          </a:p>
          <a:p>
            <a:pPr marL="190500" indent="-190500" algn="l">
              <a:buSzPct val="100000"/>
              <a:buChar char="•"/>
            </a:pPr>
            <a:r>
              <a:rPr lang="en-US" sz="2400" b="0" dirty="0">
                <a:solidFill>
                  <a:srgbClr val="000000"/>
                </a:solidFill>
                <a:latin typeface="Titillium Web" panose="00000500000000000000" pitchFamily="2" charset="0"/>
                <a:ea typeface="Titillium Web" pitchFamily="34" charset="-122"/>
                <a:cs typeface="Titillium Web" pitchFamily="34" charset="-120"/>
              </a:rPr>
              <a:t>Resolution@fps: 1920*1080@30fps</a:t>
            </a:r>
            <a:endParaRPr lang="en-US" sz="2400" dirty="0">
              <a:latin typeface="Titillium Web" panose="00000500000000000000" pitchFamily="2" charset="0"/>
            </a:endParaRPr>
          </a:p>
          <a:p>
            <a:pPr algn="l"/>
            <a:r>
              <a:rPr lang="en-US" sz="2400" b="0" dirty="0">
                <a:solidFill>
                  <a:srgbClr val="000000"/>
                </a:solidFill>
                <a:latin typeface="Titillium Web" panose="00000500000000000000" pitchFamily="2" charset="0"/>
                <a:ea typeface="Titillium Web" pitchFamily="34" charset="-122"/>
                <a:cs typeface="Titillium Web" pitchFamily="34" charset="-120"/>
              </a:rPr>
              <a:t>      /1280x720@30fps</a:t>
            </a:r>
            <a:endParaRPr lang="en-US" sz="2400" dirty="0">
              <a:latin typeface="Titillium Web" panose="00000500000000000000" pitchFamily="2" charset="0"/>
            </a:endParaRPr>
          </a:p>
          <a:p>
            <a:pPr algn="l"/>
            <a:r>
              <a:rPr lang="en-US" sz="2400" b="0" dirty="0">
                <a:solidFill>
                  <a:srgbClr val="000000"/>
                </a:solidFill>
                <a:latin typeface="Titillium Web" panose="00000500000000000000" pitchFamily="2" charset="0"/>
                <a:ea typeface="Titillium Web" pitchFamily="34" charset="-122"/>
                <a:cs typeface="Titillium Web" pitchFamily="34" charset="-120"/>
              </a:rPr>
              <a:t>      /640x480@30fps​</a:t>
            </a:r>
            <a:endParaRPr lang="en-US" sz="2400" dirty="0">
              <a:latin typeface="Titillium Web" panose="00000500000000000000" pitchFamily="2" charset="0"/>
            </a:endParaRPr>
          </a:p>
          <a:p>
            <a:pPr marL="190500" indent="-190500" algn="l">
              <a:buSzPct val="100000"/>
              <a:buChar char="•"/>
            </a:pPr>
            <a:r>
              <a:rPr lang="en-US" sz="2400" b="0" dirty="0">
                <a:solidFill>
                  <a:srgbClr val="000000"/>
                </a:solidFill>
                <a:latin typeface="Titillium Web" panose="00000500000000000000" pitchFamily="2" charset="0"/>
                <a:ea typeface="Titillium Web" pitchFamily="34" charset="-122"/>
                <a:cs typeface="Titillium Web" pitchFamily="34" charset="-120"/>
              </a:rPr>
              <a:t>FOV: H66.73° V40.19° @1920*1080</a:t>
            </a:r>
            <a:endParaRPr lang="en-US" sz="2400" dirty="0">
              <a:latin typeface="Titillium Web" panose="00000500000000000000" pitchFamily="2" charset="0"/>
            </a:endParaRPr>
          </a:p>
          <a:p>
            <a:pPr algn="l"/>
            <a:r>
              <a:rPr lang="en-US" sz="2400" b="0" dirty="0">
                <a:solidFill>
                  <a:srgbClr val="000000"/>
                </a:solidFill>
                <a:latin typeface="Titillium Web" panose="00000500000000000000" pitchFamily="2" charset="0"/>
                <a:ea typeface="Titillium Web" pitchFamily="34" charset="-122"/>
                <a:cs typeface="Titillium Web" pitchFamily="34" charset="-120"/>
              </a:rPr>
              <a:t>      H66.99° V40.37° @1280*720</a:t>
            </a:r>
            <a:endParaRPr lang="en-US" sz="2400" dirty="0">
              <a:latin typeface="Titillium Web" panose="00000500000000000000" pitchFamily="2" charset="0"/>
            </a:endParaRPr>
          </a:p>
          <a:p>
            <a:pPr algn="l"/>
            <a:r>
              <a:rPr lang="en-US" sz="2400" b="0" dirty="0">
                <a:solidFill>
                  <a:srgbClr val="000000"/>
                </a:solidFill>
                <a:latin typeface="Titillium Web" panose="00000500000000000000" pitchFamily="2" charset="0"/>
                <a:ea typeface="Titillium Web" pitchFamily="34" charset="-122"/>
                <a:cs typeface="Titillium Web" pitchFamily="34" charset="-120"/>
              </a:rPr>
              <a:t>      H60.60° V46.81° @640*480</a:t>
            </a:r>
            <a:endParaRPr lang="en-US" sz="2400" dirty="0">
              <a:latin typeface="Titillium Web" panose="00000500000000000000" pitchFamily="2" charset="0"/>
            </a:endParaRPr>
          </a:p>
          <a:p>
            <a:pPr algn="l"/>
            <a:r>
              <a:rPr lang="en-US" sz="1400" b="0" dirty="0">
                <a:solidFill>
                  <a:srgbClr val="000000"/>
                </a:solidFill>
                <a:latin typeface="Titillium Web" panose="00000500000000000000" pitchFamily="2" charset="0"/>
                <a:ea typeface="Titillium Web" pitchFamily="34" charset="-122"/>
                <a:cs typeface="Titillium Web" pitchFamily="34" charset="-120"/>
              </a:rPr>
              <a:t>​</a:t>
            </a:r>
            <a:endParaRPr lang="en-US" sz="1400" dirty="0">
              <a:latin typeface="Titillium Web" panose="00000500000000000000" pitchFamily="2" charset="0"/>
            </a:endParaRPr>
          </a:p>
        </p:txBody>
      </p:sp>
      <p:pic>
        <p:nvPicPr>
          <p:cNvPr id="10" name="Picture 2" descr="Orbbec Astra | ROS COMPONENTS">
            <a:extLst>
              <a:ext uri="{FF2B5EF4-FFF2-40B4-BE49-F238E27FC236}">
                <a16:creationId xmlns:a16="http://schemas.microsoft.com/office/drawing/2014/main" id="{A9DE21C3-468A-041C-7EF3-23A94AE0D4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01" t="38771" r="13063" b="21776"/>
          <a:stretch/>
        </p:blipFill>
        <p:spPr bwMode="auto">
          <a:xfrm>
            <a:off x="1188719" y="3488463"/>
            <a:ext cx="4199920" cy="259286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90207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5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250" fill="hold"/>
                                        <p:tgtEl>
                                          <p:spTgt spid="9"/>
                                        </p:tgtEl>
                                        <p:attrNameLst>
                                          <p:attrName>ppt_x</p:attrName>
                                        </p:attrNameLst>
                                      </p:cBhvr>
                                      <p:tavLst>
                                        <p:tav tm="0">
                                          <p:val>
                                            <p:strVal val="#ppt_x"/>
                                          </p:val>
                                        </p:tav>
                                        <p:tav tm="100000">
                                          <p:val>
                                            <p:strVal val="#ppt_x"/>
                                          </p:val>
                                        </p:tav>
                                      </p:tavLst>
                                    </p:anim>
                                    <p:anim calcmode="lin" valueType="num">
                                      <p:cBhvr additive="base">
                                        <p:cTn id="35"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4AC7D-2187-659C-5811-1FCF864B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4D651-E3D1-D006-3923-1B5B36BE4956}"/>
              </a:ext>
            </a:extLst>
          </p:cNvPr>
          <p:cNvSpPr>
            <a:spLocks noGrp="1"/>
          </p:cNvSpPr>
          <p:nvPr>
            <p:ph type="title"/>
          </p:nvPr>
        </p:nvSpPr>
        <p:spPr>
          <a:xfrm>
            <a:off x="980461" y="382093"/>
            <a:ext cx="11138748" cy="914400"/>
          </a:xfrm>
        </p:spPr>
        <p:txBody>
          <a:bodyPr/>
          <a:lstStyle/>
          <a:p>
            <a:pPr algn="l"/>
            <a:r>
              <a:rPr lang="en-US" sz="4400" b="1" cap="none" dirty="0">
                <a:solidFill>
                  <a:schemeClr val="tx2">
                    <a:lumMod val="25000"/>
                  </a:schemeClr>
                </a:solidFill>
                <a:latin typeface="Titillium Web" panose="00000500000000000000" pitchFamily="2" charset="0"/>
              </a:rPr>
              <a:t>Lane Departure Components</a:t>
            </a:r>
          </a:p>
        </p:txBody>
      </p:sp>
      <p:sp>
        <p:nvSpPr>
          <p:cNvPr id="4" name="Slide Number Placeholder 3">
            <a:extLst>
              <a:ext uri="{FF2B5EF4-FFF2-40B4-BE49-F238E27FC236}">
                <a16:creationId xmlns:a16="http://schemas.microsoft.com/office/drawing/2014/main" id="{1E05369F-0BDC-DA4E-455D-AF5218EA6564}"/>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73</a:t>
            </a:fld>
            <a:endParaRPr lang="en-US" dirty="0">
              <a:solidFill>
                <a:schemeClr val="tx2">
                  <a:lumMod val="10000"/>
                </a:schemeClr>
              </a:solidFill>
            </a:endParaRPr>
          </a:p>
        </p:txBody>
      </p:sp>
      <p:sp>
        <p:nvSpPr>
          <p:cNvPr id="5" name="Footer Placeholder 4">
            <a:extLst>
              <a:ext uri="{FF2B5EF4-FFF2-40B4-BE49-F238E27FC236}">
                <a16:creationId xmlns:a16="http://schemas.microsoft.com/office/drawing/2014/main" id="{9C88BDA2-F57F-B729-1031-CFB07D600E83}"/>
              </a:ext>
            </a:extLst>
          </p:cNvPr>
          <p:cNvSpPr>
            <a:spLocks noGrp="1"/>
          </p:cNvSpPr>
          <p:nvPr>
            <p:ph type="ftr" sz="quarter" idx="12"/>
          </p:nvPr>
        </p:nvSpPr>
        <p:spPr/>
        <p:txBody>
          <a:bodyPr/>
          <a:lstStyle/>
          <a:p>
            <a:r>
              <a:rPr lang="en-US" dirty="0">
                <a:solidFill>
                  <a:schemeClr val="tx2">
                    <a:lumMod val="10000"/>
                  </a:schemeClr>
                </a:solidFill>
              </a:rPr>
              <a:t>Lane Departure</a:t>
            </a:r>
          </a:p>
        </p:txBody>
      </p:sp>
      <p:sp>
        <p:nvSpPr>
          <p:cNvPr id="6" name="Text 5">
            <a:extLst>
              <a:ext uri="{FF2B5EF4-FFF2-40B4-BE49-F238E27FC236}">
                <a16:creationId xmlns:a16="http://schemas.microsoft.com/office/drawing/2014/main" id="{25AC6FA1-0F0F-E897-1A64-A81A4DE813BB}"/>
              </a:ext>
            </a:extLst>
          </p:cNvPr>
          <p:cNvSpPr/>
          <p:nvPr/>
        </p:nvSpPr>
        <p:spPr>
          <a:xfrm>
            <a:off x="980461" y="2105332"/>
            <a:ext cx="3094655" cy="228600"/>
          </a:xfrm>
          <a:prstGeom prst="rect">
            <a:avLst/>
          </a:prstGeom>
          <a:noFill/>
          <a:ln/>
        </p:spPr>
        <p:txBody>
          <a:bodyPr wrap="square" lIns="0" tIns="0" rIns="0" bIns="0" rtlCol="0" anchor="t"/>
          <a:lstStyle/>
          <a:p>
            <a:pPr algn="l">
              <a:lnSpc>
                <a:spcPts val="1800"/>
              </a:lnSpc>
            </a:pPr>
            <a:r>
              <a:rPr lang="en-US" sz="2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Components:</a:t>
            </a:r>
            <a:endParaRPr lang="en-US" sz="2400" dirty="0">
              <a:solidFill>
                <a:schemeClr val="tx2">
                  <a:lumMod val="50000"/>
                </a:schemeClr>
              </a:solidFill>
              <a:latin typeface="Titillium Web" panose="00000500000000000000" pitchFamily="2" charset="0"/>
            </a:endParaRPr>
          </a:p>
        </p:txBody>
      </p:sp>
      <p:sp>
        <p:nvSpPr>
          <p:cNvPr id="7" name="Text 6">
            <a:extLst>
              <a:ext uri="{FF2B5EF4-FFF2-40B4-BE49-F238E27FC236}">
                <a16:creationId xmlns:a16="http://schemas.microsoft.com/office/drawing/2014/main" id="{1F458D16-28B3-862C-2404-D7D28CAF545F}"/>
              </a:ext>
            </a:extLst>
          </p:cNvPr>
          <p:cNvSpPr/>
          <p:nvPr/>
        </p:nvSpPr>
        <p:spPr>
          <a:xfrm>
            <a:off x="980461" y="2524986"/>
            <a:ext cx="4724400" cy="771525"/>
          </a:xfrm>
          <a:prstGeom prst="rect">
            <a:avLst/>
          </a:prstGeom>
          <a:noFill/>
          <a:ln/>
        </p:spPr>
        <p:txBody>
          <a:bodyPr wrap="square" lIns="0" tIns="0" rIns="0" bIns="0" rtlCol="0" anchor="t"/>
          <a:lstStyle/>
          <a:p>
            <a:pPr marL="190500" indent="-190500">
              <a:lnSpc>
                <a:spcPts val="2025"/>
              </a:lnSpc>
              <a:buSzPct val="100000"/>
              <a:buFontTx/>
              <a:buChar char="•"/>
            </a:pPr>
            <a:r>
              <a:rPr lang="fi-FI" sz="2000" dirty="0">
                <a:solidFill>
                  <a:srgbClr val="000000"/>
                </a:solidFill>
                <a:latin typeface="Titillium Web" panose="00000500000000000000" pitchFamily="2" charset="0"/>
                <a:ea typeface="Titillium Web" pitchFamily="34" charset="-122"/>
                <a:cs typeface="Titillium Web" pitchFamily="34" charset="-120"/>
              </a:rPr>
              <a:t>Nvidia Jetson Nano kit 4 GB </a:t>
            </a:r>
          </a:p>
        </p:txBody>
      </p:sp>
      <p:sp>
        <p:nvSpPr>
          <p:cNvPr id="8" name="Text 3">
            <a:extLst>
              <a:ext uri="{FF2B5EF4-FFF2-40B4-BE49-F238E27FC236}">
                <a16:creationId xmlns:a16="http://schemas.microsoft.com/office/drawing/2014/main" id="{9C67E760-F0AA-FBFF-B48B-FE44DA56A33F}"/>
              </a:ext>
            </a:extLst>
          </p:cNvPr>
          <p:cNvSpPr/>
          <p:nvPr/>
        </p:nvSpPr>
        <p:spPr>
          <a:xfrm>
            <a:off x="6758093" y="2103074"/>
            <a:ext cx="2743200" cy="228600"/>
          </a:xfrm>
          <a:prstGeom prst="rect">
            <a:avLst/>
          </a:prstGeom>
          <a:noFill/>
          <a:ln/>
        </p:spPr>
        <p:txBody>
          <a:bodyPr wrap="square" lIns="0" tIns="0" rIns="0" bIns="0" rtlCol="0" anchor="t"/>
          <a:lstStyle/>
          <a:p>
            <a:pPr algn="l">
              <a:lnSpc>
                <a:spcPts val="1800"/>
              </a:lnSpc>
            </a:pPr>
            <a:r>
              <a:rPr lang="en-US" sz="2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Specification</a:t>
            </a:r>
            <a:r>
              <a:rPr lang="en-US" sz="2400" b="1" kern="0" spc="-24" dirty="0">
                <a:solidFill>
                  <a:schemeClr val="tx2">
                    <a:lumMod val="50000"/>
                  </a:schemeClr>
                </a:solidFill>
                <a:latin typeface="Verdana Pro Black" panose="020B0A04030504040204" pitchFamily="34" charset="0"/>
                <a:ea typeface="Titillium Web" pitchFamily="34" charset="-122"/>
                <a:cs typeface="Titillium Web" pitchFamily="34" charset="-120"/>
              </a:rPr>
              <a:t>:</a:t>
            </a:r>
            <a:endParaRPr lang="en-US" sz="2400" dirty="0">
              <a:solidFill>
                <a:schemeClr val="tx2">
                  <a:lumMod val="50000"/>
                </a:schemeClr>
              </a:solidFill>
              <a:latin typeface="Verdana Pro Black" panose="020B0A04030504040204" pitchFamily="34" charset="0"/>
            </a:endParaRPr>
          </a:p>
        </p:txBody>
      </p:sp>
      <p:sp>
        <p:nvSpPr>
          <p:cNvPr id="9" name="Text 4">
            <a:extLst>
              <a:ext uri="{FF2B5EF4-FFF2-40B4-BE49-F238E27FC236}">
                <a16:creationId xmlns:a16="http://schemas.microsoft.com/office/drawing/2014/main" id="{0859D394-472F-968D-AF29-FC9401111268}"/>
              </a:ext>
            </a:extLst>
          </p:cNvPr>
          <p:cNvSpPr/>
          <p:nvPr/>
        </p:nvSpPr>
        <p:spPr>
          <a:xfrm>
            <a:off x="6758093" y="2524986"/>
            <a:ext cx="5061374" cy="2650758"/>
          </a:xfrm>
          <a:prstGeom prst="rect">
            <a:avLst/>
          </a:prstGeom>
          <a:noFill/>
          <a:ln/>
        </p:spPr>
        <p:txBody>
          <a:bodyPr wrap="square" lIns="0" tIns="0" rIns="0" bIns="0" rtlCol="0" anchor="t"/>
          <a:lstStyle/>
          <a:p>
            <a:pPr lvl="0" defTabSz="1219170">
              <a:lnSpc>
                <a:spcPct val="150000"/>
              </a:lnSpc>
              <a:defRPr/>
            </a:pPr>
            <a:r>
              <a:rPr lang="en-US" sz="2400" b="1" dirty="0">
                <a:solidFill>
                  <a:srgbClr val="44546A"/>
                </a:solidFill>
                <a:latin typeface="Titillium Web" panose="00000500000000000000" pitchFamily="2" charset="0"/>
                <a:ea typeface="Titillium Web" pitchFamily="34" charset="-122"/>
                <a:cs typeface="Titillium Web" pitchFamily="34" charset="-120"/>
              </a:rPr>
              <a:t>Nvidia Jetson Nano:</a:t>
            </a:r>
            <a:endParaRPr lang="en-US" sz="2400" dirty="0">
              <a:solidFill>
                <a:srgbClr val="44546A"/>
              </a:solidFill>
              <a:latin typeface="Titillium Web" panose="00000500000000000000" pitchFamily="2" charset="0"/>
            </a:endParaRPr>
          </a:p>
          <a:p>
            <a:pPr marL="253994" lvl="0" indent="-253994" algn="just" defTabSz="1219170">
              <a:lnSpc>
                <a:spcPct val="150000"/>
              </a:lnSpc>
              <a:buSzPct val="100000"/>
              <a:buFontTx/>
              <a:buChar char="•"/>
              <a:defRPr/>
            </a:pPr>
            <a:r>
              <a:rPr lang="en-US" sz="2400" dirty="0">
                <a:solidFill>
                  <a:srgbClr val="000000"/>
                </a:solidFill>
                <a:latin typeface="Titillium Web" panose="00000500000000000000" pitchFamily="2" charset="0"/>
                <a:ea typeface="Titillium Web" pitchFamily="34" charset="-122"/>
                <a:cs typeface="Titillium Web" pitchFamily="34" charset="-120"/>
              </a:rPr>
              <a:t>GPU Maximum Operating Frequency:               921MHz</a:t>
            </a:r>
          </a:p>
          <a:p>
            <a:pPr marL="253994" lvl="0" indent="-253994" algn="just" defTabSz="1219170">
              <a:lnSpc>
                <a:spcPct val="150000"/>
              </a:lnSpc>
              <a:buSzPct val="100000"/>
              <a:buFontTx/>
              <a:buChar char="•"/>
              <a:defRPr/>
            </a:pPr>
            <a:r>
              <a:rPr lang="en-US" sz="2400" b="1" dirty="0">
                <a:solidFill>
                  <a:srgbClr val="000000"/>
                </a:solidFill>
                <a:latin typeface="Titillium Web" panose="00000500000000000000" pitchFamily="2" charset="0"/>
                <a:ea typeface="Titillium Web" pitchFamily="34" charset="-122"/>
                <a:cs typeface="Titillium Web" pitchFamily="34" charset="-120"/>
              </a:rPr>
              <a:t> </a:t>
            </a:r>
            <a:r>
              <a:rPr lang="en-US" sz="2400" dirty="0">
                <a:solidFill>
                  <a:srgbClr val="000000"/>
                </a:solidFill>
                <a:latin typeface="Titillium Web" panose="00000500000000000000" pitchFamily="2" charset="0"/>
                <a:ea typeface="Titillium Web" pitchFamily="34" charset="-122"/>
                <a:cs typeface="Titillium Web" pitchFamily="34" charset="-120"/>
              </a:rPr>
              <a:t>CPU Maximum Frequency: </a:t>
            </a:r>
            <a:r>
              <a:rPr lang="en-US" sz="2400" dirty="0">
                <a:solidFill>
                  <a:prstClr val="black"/>
                </a:solidFill>
                <a:latin typeface="Titillium Web" panose="00000500000000000000" pitchFamily="2" charset="0"/>
              </a:rPr>
              <a:t>1.43GHz</a:t>
            </a:r>
          </a:p>
          <a:p>
            <a:pPr marL="253994" lvl="0" indent="-253994" algn="just" defTabSz="1219170">
              <a:lnSpc>
                <a:spcPct val="150000"/>
              </a:lnSpc>
              <a:buSzPct val="100000"/>
              <a:buFontTx/>
              <a:buChar char="•"/>
              <a:defRPr/>
            </a:pPr>
            <a:r>
              <a:rPr lang="en-US" sz="2400" b="1" dirty="0">
                <a:solidFill>
                  <a:prstClr val="black"/>
                </a:solidFill>
                <a:latin typeface="Titillium Web" panose="00000500000000000000" pitchFamily="2" charset="0"/>
                <a:ea typeface="Titillium Web"/>
              </a:rPr>
              <a:t> </a:t>
            </a:r>
            <a:r>
              <a:rPr lang="en-US" sz="2400" dirty="0">
                <a:solidFill>
                  <a:prstClr val="black"/>
                </a:solidFill>
                <a:latin typeface="Titillium Web" panose="00000500000000000000" pitchFamily="2" charset="0"/>
                <a:ea typeface="Titillium Web"/>
              </a:rPr>
              <a:t>Memory Capacity: 4GB</a:t>
            </a:r>
          </a:p>
          <a:p>
            <a:pPr marL="253994" lvl="0" indent="-253994" algn="just" defTabSz="1219170">
              <a:lnSpc>
                <a:spcPct val="150000"/>
              </a:lnSpc>
              <a:buSzPct val="100000"/>
              <a:buFontTx/>
              <a:buChar char="•"/>
              <a:defRPr/>
            </a:pPr>
            <a:r>
              <a:rPr lang="en-US" sz="2400" dirty="0">
                <a:solidFill>
                  <a:prstClr val="black"/>
                </a:solidFill>
                <a:latin typeface="Titillium Web" panose="00000500000000000000" pitchFamily="2" charset="0"/>
                <a:ea typeface="Titillium Web"/>
              </a:rPr>
              <a:t> Module Power: 5 – 10W</a:t>
            </a:r>
          </a:p>
          <a:p>
            <a:pPr marL="253994" lvl="0" indent="-253994" algn="just" defTabSz="1219170">
              <a:lnSpc>
                <a:spcPct val="150000"/>
              </a:lnSpc>
              <a:buSzPct val="100000"/>
              <a:buFontTx/>
              <a:buChar char="•"/>
              <a:defRPr/>
            </a:pPr>
            <a:r>
              <a:rPr lang="en-US" sz="2400" dirty="0">
                <a:solidFill>
                  <a:prstClr val="black"/>
                </a:solidFill>
                <a:latin typeface="Titillium Web" panose="00000500000000000000" pitchFamily="2" charset="0"/>
                <a:ea typeface="Titillium Web"/>
              </a:rPr>
              <a:t> Power supply Input: 5.0V</a:t>
            </a:r>
          </a:p>
          <a:p>
            <a:pPr algn="l"/>
            <a:r>
              <a:rPr lang="en-US" b="0" dirty="0">
                <a:solidFill>
                  <a:srgbClr val="000000"/>
                </a:solidFill>
                <a:latin typeface="Titillium Web" panose="00000500000000000000" pitchFamily="2" charset="0"/>
                <a:ea typeface="Titillium Web" pitchFamily="34" charset="-122"/>
                <a:cs typeface="Titillium Web" pitchFamily="34" charset="-120"/>
              </a:rPr>
              <a:t>​</a:t>
            </a:r>
            <a:endParaRPr lang="en-US" dirty="0">
              <a:latin typeface="Titillium Web" panose="00000500000000000000" pitchFamily="2" charset="0"/>
            </a:endParaRPr>
          </a:p>
        </p:txBody>
      </p:sp>
      <p:pic>
        <p:nvPicPr>
          <p:cNvPr id="10" name="Picture 2">
            <a:extLst>
              <a:ext uri="{FF2B5EF4-FFF2-40B4-BE49-F238E27FC236}">
                <a16:creationId xmlns:a16="http://schemas.microsoft.com/office/drawing/2014/main" id="{593678EF-E468-37CB-40E0-671F7DF4FB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3" b="-438"/>
          <a:stretch/>
        </p:blipFill>
        <p:spPr bwMode="auto">
          <a:xfrm>
            <a:off x="980461" y="2910748"/>
            <a:ext cx="4199920" cy="336973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269295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5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250" fill="hold"/>
                                        <p:tgtEl>
                                          <p:spTgt spid="9"/>
                                        </p:tgtEl>
                                        <p:attrNameLst>
                                          <p:attrName>ppt_x</p:attrName>
                                        </p:attrNameLst>
                                      </p:cBhvr>
                                      <p:tavLst>
                                        <p:tav tm="0">
                                          <p:val>
                                            <p:strVal val="#ppt_x"/>
                                          </p:val>
                                        </p:tav>
                                        <p:tav tm="100000">
                                          <p:val>
                                            <p:strVal val="#ppt_x"/>
                                          </p:val>
                                        </p:tav>
                                      </p:tavLst>
                                    </p:anim>
                                    <p:anim calcmode="lin" valueType="num">
                                      <p:cBhvr additive="base">
                                        <p:cTn id="35"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0FE6F-55C0-930B-C90C-D260CF8C235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F7350FE-E351-6CCD-11B6-F23A73FBA084}"/>
              </a:ext>
            </a:extLst>
          </p:cNvPr>
          <p:cNvSpPr/>
          <p:nvPr/>
        </p:nvSpPr>
        <p:spPr>
          <a:xfrm>
            <a:off x="410547" y="2603241"/>
            <a:ext cx="541175" cy="3387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BA6EAD44-2478-3333-8DDD-591DDE16115D}"/>
              </a:ext>
            </a:extLst>
          </p:cNvPr>
          <p:cNvSpPr/>
          <p:nvPr/>
        </p:nvSpPr>
        <p:spPr>
          <a:xfrm rot="10800000">
            <a:off x="-1757680" y="0"/>
            <a:ext cx="8984343" cy="5675086"/>
          </a:xfrm>
          <a:prstGeom prst="triangle">
            <a:avLst/>
          </a:prstGeom>
          <a:gradFill flip="none" rotWithShape="1">
            <a:gsLst>
              <a:gs pos="28000">
                <a:srgbClr val="020202"/>
              </a:gs>
              <a:gs pos="70000">
                <a:srgbClr val="00425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8" name="Isosceles Triangle 7">
            <a:extLst>
              <a:ext uri="{FF2B5EF4-FFF2-40B4-BE49-F238E27FC236}">
                <a16:creationId xmlns:a16="http://schemas.microsoft.com/office/drawing/2014/main" id="{E6F9EDBA-0343-C1DD-742D-7337C5D3916D}"/>
              </a:ext>
            </a:extLst>
          </p:cNvPr>
          <p:cNvSpPr/>
          <p:nvPr/>
        </p:nvSpPr>
        <p:spPr>
          <a:xfrm rot="10800000">
            <a:off x="-1757681" y="0"/>
            <a:ext cx="8984343" cy="4693920"/>
          </a:xfrm>
          <a:prstGeom prst="triangle">
            <a:avLst/>
          </a:prstGeom>
          <a:blipFill dpi="0" rotWithShape="0">
            <a:blip r:embed="rId2"/>
            <a:srcRect/>
            <a:stretch>
              <a:fillRect l="-15023" r="-2429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ytona Condensed Light"/>
              <a:ea typeface="+mn-ea"/>
              <a:cs typeface="+mn-cs"/>
            </a:endParaRPr>
          </a:p>
        </p:txBody>
      </p:sp>
      <p:sp>
        <p:nvSpPr>
          <p:cNvPr id="15" name="TextBox 14">
            <a:extLst>
              <a:ext uri="{FF2B5EF4-FFF2-40B4-BE49-F238E27FC236}">
                <a16:creationId xmlns:a16="http://schemas.microsoft.com/office/drawing/2014/main" id="{7615CE01-AD5C-C6C1-4338-3EDEA4923A3B}"/>
              </a:ext>
            </a:extLst>
          </p:cNvPr>
          <p:cNvSpPr txBox="1"/>
          <p:nvPr/>
        </p:nvSpPr>
        <p:spPr>
          <a:xfrm>
            <a:off x="4435857" y="3089255"/>
            <a:ext cx="7543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Adaptive Cruise control</a:t>
            </a:r>
          </a:p>
        </p:txBody>
      </p:sp>
      <p:sp>
        <p:nvSpPr>
          <p:cNvPr id="2" name="TextBox 1">
            <a:extLst>
              <a:ext uri="{FF2B5EF4-FFF2-40B4-BE49-F238E27FC236}">
                <a16:creationId xmlns:a16="http://schemas.microsoft.com/office/drawing/2014/main" id="{3F736904-6F32-6254-F722-4C2E9026323D}"/>
              </a:ext>
            </a:extLst>
          </p:cNvPr>
          <p:cNvSpPr txBox="1"/>
          <p:nvPr/>
        </p:nvSpPr>
        <p:spPr>
          <a:xfrm>
            <a:off x="4581434" y="4320616"/>
            <a:ext cx="52904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Abdelrahman Mohamed  </a:t>
            </a:r>
          </a:p>
        </p:txBody>
      </p:sp>
    </p:spTree>
    <p:extLst>
      <p:ext uri="{BB962C8B-B14F-4D97-AF65-F5344CB8AC3E}">
        <p14:creationId xmlns:p14="http://schemas.microsoft.com/office/powerpoint/2010/main" val="3983114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04E8A-A5D3-FD66-6057-57B277ED101E}"/>
              </a:ext>
            </a:extLst>
          </p:cNvPr>
          <p:cNvSpPr>
            <a:spLocks noGrp="1"/>
          </p:cNvSpPr>
          <p:nvPr>
            <p:ph type="title"/>
          </p:nvPr>
        </p:nvSpPr>
        <p:spPr>
          <a:xfrm>
            <a:off x="5348224" y="1124712"/>
            <a:ext cx="5760720" cy="548640"/>
          </a:xfrm>
        </p:spPr>
        <p:txBody>
          <a:bodyPr/>
          <a:lstStyle/>
          <a:p>
            <a:r>
              <a:rPr lang="en-US" sz="4800" b="1" cap="none" dirty="0">
                <a:solidFill>
                  <a:schemeClr val="accent1">
                    <a:lumMod val="75000"/>
                  </a:schemeClr>
                </a:solidFill>
                <a:effectLst/>
                <a:latin typeface="Titillium Web" panose="00000500000000000000" pitchFamily="2" charset="0"/>
                <a:cs typeface="+mj-cs"/>
              </a:rPr>
              <a:t>INTRODUCTION</a:t>
            </a:r>
            <a:endParaRPr lang="en-US" cap="none" dirty="0">
              <a:solidFill>
                <a:schemeClr val="accent1">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D02FB911-271C-9C86-E395-8BFA0F17721E}"/>
              </a:ext>
            </a:extLst>
          </p:cNvPr>
          <p:cNvSpPr>
            <a:spLocks noGrp="1"/>
          </p:cNvSpPr>
          <p:nvPr>
            <p:ph idx="1"/>
          </p:nvPr>
        </p:nvSpPr>
        <p:spPr>
          <a:xfrm>
            <a:off x="5348224" y="2414016"/>
            <a:ext cx="6375538" cy="3319272"/>
          </a:xfrm>
        </p:spPr>
        <p:txBody>
          <a:bodyPr/>
          <a:lstStyle/>
          <a:p>
            <a:pPr algn="just"/>
            <a:r>
              <a:rPr lang="en-US" sz="3200" dirty="0">
                <a:solidFill>
                  <a:schemeClr val="accent1">
                    <a:lumMod val="75000"/>
                  </a:schemeClr>
                </a:solidFill>
                <a:latin typeface="Titillium Web" panose="00000500000000000000" pitchFamily="2" charset="0"/>
                <a:cs typeface="Times New Roman" panose="02020603050405020304" pitchFamily="18" charset="0"/>
              </a:rPr>
              <a:t>The term Cruise Control refers to the concept of assisting drivers in the task of longitudinal vehicle control to avoid any accident or collision. </a:t>
            </a:r>
          </a:p>
          <a:p>
            <a:pPr algn="just"/>
            <a:endParaRPr lang="en-US" sz="3200" dirty="0"/>
          </a:p>
        </p:txBody>
      </p:sp>
      <p:sp>
        <p:nvSpPr>
          <p:cNvPr id="4" name="Slide Number Placeholder 3">
            <a:extLst>
              <a:ext uri="{FF2B5EF4-FFF2-40B4-BE49-F238E27FC236}">
                <a16:creationId xmlns:a16="http://schemas.microsoft.com/office/drawing/2014/main" id="{212A72E3-7F74-80E2-2BCE-E70A3EF78BB8}"/>
              </a:ext>
            </a:extLst>
          </p:cNvPr>
          <p:cNvSpPr>
            <a:spLocks noGrp="1"/>
          </p:cNvSpPr>
          <p:nvPr>
            <p:ph type="sldNum" sz="quarter" idx="11"/>
          </p:nvPr>
        </p:nvSpPr>
        <p:spPr>
          <a:xfrm>
            <a:off x="359663" y="6019800"/>
            <a:ext cx="592707" cy="4267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4B8407BE-076C-D821-E58F-B22C2293996E}"/>
              </a:ext>
            </a:extLst>
          </p:cNvPr>
          <p:cNvSpPr>
            <a:spLocks noGrp="1"/>
          </p:cNvSpPr>
          <p:nvPr>
            <p:ph type="ftr" sz="quarter" idx="12"/>
          </p:nvPr>
        </p:nvSpPr>
        <p:spPr>
          <a:xfrm rot="16200000">
            <a:off x="-944185" y="651488"/>
            <a:ext cx="3200401" cy="65506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all" spc="100" normalizeH="0" baseline="0" noProof="0" dirty="0">
                <a:ln>
                  <a:noFill/>
                </a:ln>
                <a:effectLst/>
                <a:uLnTx/>
                <a:uFillTx/>
                <a:latin typeface="Posterama" panose="020B0504020200020000" pitchFamily="34" charset="0"/>
                <a:ea typeface="+mn-ea"/>
                <a:cs typeface="+mn-cs"/>
              </a:rPr>
              <a:t>Adaptive cruise control</a:t>
            </a:r>
          </a:p>
        </p:txBody>
      </p:sp>
      <p:pic>
        <p:nvPicPr>
          <p:cNvPr id="8" name="Picture Placeholder 7" descr="A car driving on a road&#10;&#10;Description automatically generated">
            <a:extLst>
              <a:ext uri="{FF2B5EF4-FFF2-40B4-BE49-F238E27FC236}">
                <a16:creationId xmlns:a16="http://schemas.microsoft.com/office/drawing/2014/main" id="{74166032-63BE-762C-96CB-6865BC9B28DE}"/>
              </a:ext>
            </a:extLst>
          </p:cNvPr>
          <p:cNvPicPr>
            <a:picLocks noGrp="1" noChangeAspect="1"/>
          </p:cNvPicPr>
          <p:nvPr>
            <p:ph type="pic" sz="quarter" idx="13"/>
          </p:nvPr>
        </p:nvPicPr>
        <p:blipFill rotWithShape="1">
          <a:blip r:embed="rId2"/>
          <a:srcRect l="8569" r="26231"/>
          <a:stretch/>
        </p:blipFill>
        <p:spPr>
          <a:xfrm>
            <a:off x="1298448" y="1828800"/>
            <a:ext cx="3200400" cy="3200400"/>
          </a:xfrm>
        </p:spPr>
      </p:pic>
    </p:spTree>
    <p:extLst>
      <p:ext uri="{BB962C8B-B14F-4D97-AF65-F5344CB8AC3E}">
        <p14:creationId xmlns:p14="http://schemas.microsoft.com/office/powerpoint/2010/main" val="248081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250" fill="hold"/>
                                        <p:tgtEl>
                                          <p:spTgt spid="8"/>
                                        </p:tgtEl>
                                        <p:attrNameLst>
                                          <p:attrName>ppt_w</p:attrName>
                                        </p:attrNameLst>
                                      </p:cBhvr>
                                      <p:tavLst>
                                        <p:tav tm="0">
                                          <p:val>
                                            <p:fltVal val="0"/>
                                          </p:val>
                                        </p:tav>
                                        <p:tav tm="100000">
                                          <p:val>
                                            <p:strVal val="#ppt_w"/>
                                          </p:val>
                                        </p:tav>
                                      </p:tavLst>
                                    </p:anim>
                                    <p:anim calcmode="lin" valueType="num">
                                      <p:cBhvr>
                                        <p:cTn id="14" dur="250" fill="hold"/>
                                        <p:tgtEl>
                                          <p:spTgt spid="8"/>
                                        </p:tgtEl>
                                        <p:attrNameLst>
                                          <p:attrName>ppt_h</p:attrName>
                                        </p:attrNameLst>
                                      </p:cBhvr>
                                      <p:tavLst>
                                        <p:tav tm="0">
                                          <p:val>
                                            <p:fltVal val="0"/>
                                          </p:val>
                                        </p:tav>
                                        <p:tav tm="100000">
                                          <p:val>
                                            <p:strVal val="#ppt_h"/>
                                          </p:val>
                                        </p:tav>
                                      </p:tavLst>
                                    </p:anim>
                                    <p:anim calcmode="lin" valueType="num">
                                      <p:cBhvr>
                                        <p:cTn id="15" dur="250" fill="hold"/>
                                        <p:tgtEl>
                                          <p:spTgt spid="8"/>
                                        </p:tgtEl>
                                        <p:attrNameLst>
                                          <p:attrName>style.rotation</p:attrName>
                                        </p:attrNameLst>
                                      </p:cBhvr>
                                      <p:tavLst>
                                        <p:tav tm="0">
                                          <p:val>
                                            <p:fltVal val="90"/>
                                          </p:val>
                                        </p:tav>
                                        <p:tav tm="100000">
                                          <p:val>
                                            <p:fltVal val="0"/>
                                          </p:val>
                                        </p:tav>
                                      </p:tavLst>
                                    </p:anim>
                                    <p:animEffect transition="in" filter="fade">
                                      <p:cBhvr>
                                        <p:cTn id="16" dur="2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2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2"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D3E4336-0368-8714-E516-A149F88CCC31}"/>
              </a:ext>
            </a:extLst>
          </p:cNvPr>
          <p:cNvSpPr/>
          <p:nvPr/>
        </p:nvSpPr>
        <p:spPr>
          <a:xfrm>
            <a:off x="673606" y="2816350"/>
            <a:ext cx="2779777" cy="3662541"/>
          </a:xfrm>
          <a:prstGeom prst="roundRect">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307D4322-CD7A-DC34-4A1F-78FD7CBD028E}"/>
              </a:ext>
            </a:extLst>
          </p:cNvPr>
          <p:cNvSpPr txBox="1"/>
          <p:nvPr/>
        </p:nvSpPr>
        <p:spPr>
          <a:xfrm>
            <a:off x="621792" y="640080"/>
            <a:ext cx="429316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DESCRIPTION</a:t>
            </a:r>
          </a:p>
        </p:txBody>
      </p:sp>
      <p:sp>
        <p:nvSpPr>
          <p:cNvPr id="5" name="TextBox 4">
            <a:extLst>
              <a:ext uri="{FF2B5EF4-FFF2-40B4-BE49-F238E27FC236}">
                <a16:creationId xmlns:a16="http://schemas.microsoft.com/office/drawing/2014/main" id="{F9381172-2FC3-4DFA-661A-1EEF88B7948A}"/>
              </a:ext>
            </a:extLst>
          </p:cNvPr>
          <p:cNvSpPr txBox="1"/>
          <p:nvPr/>
        </p:nvSpPr>
        <p:spPr>
          <a:xfrm>
            <a:off x="822959" y="2907792"/>
            <a:ext cx="2325355"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Bodoni MT Black" panose="02070A03080606020203" pitchFamily="18" charset="0"/>
                <a:ea typeface="Calibri" panose="020F0502020204030204" pitchFamily="34" charset="0"/>
                <a:cs typeface="Calibri" panose="020F0502020204030204" pitchFamily="34"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Adaptive Cruise Control (ACC) is an important feature in Advanced Driver Assistance Systems (ADAS).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3F74091E-1BF3-E7D8-8B48-0DD08E5CB12C}"/>
              </a:ext>
            </a:extLst>
          </p:cNvPr>
          <p:cNvSpPr txBox="1"/>
          <p:nvPr/>
        </p:nvSpPr>
        <p:spPr>
          <a:xfrm>
            <a:off x="3590543" y="2907791"/>
            <a:ext cx="268293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Bodoni MT Black" panose="02070A03080606020203" pitchFamily="18" charset="0"/>
                <a:ea typeface="Calibri" panose="020F0502020204030204" pitchFamily="34" charset="0"/>
                <a:cs typeface="Calibri" panose="020F0502020204030204" pitchFamily="34" charset="0"/>
              </a:rPr>
              <a:t>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cs typeface="Times New Roman" panose="02020603050405020304" pitchFamily="18" charset="0"/>
              </a:rPr>
              <a:t>It automatically adjusts a vehicle's speed when there are slow-moving vehicles ahead, with the aim of maintaining a safe following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5246B4FB-0461-46A4-373C-B70C99B0073F}"/>
              </a:ext>
            </a:extLst>
          </p:cNvPr>
          <p:cNvSpPr txBox="1"/>
          <p:nvPr/>
        </p:nvSpPr>
        <p:spPr>
          <a:xfrm>
            <a:off x="6358127" y="2907791"/>
            <a:ext cx="2505457" cy="261610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Bodoni MT Black" panose="02070A03080606020203" pitchFamily="18" charset="0"/>
                <a:ea typeface="Calibri" panose="020F0502020204030204" pitchFamily="34" charset="0"/>
                <a:cs typeface="Calibri" panose="020F0502020204030204" pitchFamily="34" charset="0"/>
              </a:rPr>
              <a:t>03</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bg1"/>
                </a:solidFill>
                <a:effectLst/>
                <a:uLnTx/>
                <a:uFillTx/>
                <a:latin typeface="Titillium Web" panose="00000500000000000000" pitchFamily="2" charset="0"/>
                <a:cs typeface="Times New Roman" panose="02020603050405020304" pitchFamily="18" charset="0"/>
              </a:rPr>
              <a:t>When the path is clear, the ACC system returns the vehicle to the driver's selected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25217682-3145-D468-4B20-0BB96EC0C705}"/>
              </a:ext>
            </a:extLst>
          </p:cNvPr>
          <p:cNvSpPr txBox="1"/>
          <p:nvPr/>
        </p:nvSpPr>
        <p:spPr>
          <a:xfrm>
            <a:off x="9125711" y="2907791"/>
            <a:ext cx="2505457" cy="29238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Bodoni MT Black" panose="02070A03080606020203" pitchFamily="18" charset="0"/>
                <a:ea typeface="Tahoma" panose="020B0604030504040204" pitchFamily="34" charset="0"/>
                <a:cs typeface="Tahoma" panose="020B0604030504040204" pitchFamily="34" charset="0"/>
              </a:rPr>
              <a:t>04</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cs typeface="Times New Roman" panose="02020603050405020304" pitchFamily="18" charset="0"/>
              </a:rPr>
              <a:t>These advancements in ADAS are crucial for improving road safety and enhancing the capabilities of autonomous vehicles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2558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F8472-4B9A-310A-23C5-6245F0A21562}"/>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AE479A8-6B40-8B5C-2B19-B0283DC9C503}"/>
              </a:ext>
            </a:extLst>
          </p:cNvPr>
          <p:cNvSpPr/>
          <p:nvPr/>
        </p:nvSpPr>
        <p:spPr>
          <a:xfrm>
            <a:off x="3447286" y="2698751"/>
            <a:ext cx="2779777" cy="366254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915EC61D-8075-7E5E-E196-362752609802}"/>
              </a:ext>
            </a:extLst>
          </p:cNvPr>
          <p:cNvSpPr txBox="1"/>
          <p:nvPr/>
        </p:nvSpPr>
        <p:spPr>
          <a:xfrm>
            <a:off x="621792" y="640080"/>
            <a:ext cx="429316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DESCRIPTION</a:t>
            </a:r>
          </a:p>
        </p:txBody>
      </p:sp>
      <p:sp>
        <p:nvSpPr>
          <p:cNvPr id="5" name="TextBox 4">
            <a:extLst>
              <a:ext uri="{FF2B5EF4-FFF2-40B4-BE49-F238E27FC236}">
                <a16:creationId xmlns:a16="http://schemas.microsoft.com/office/drawing/2014/main" id="{16B6A2C7-9876-136A-E221-12FF43182424}"/>
              </a:ext>
            </a:extLst>
          </p:cNvPr>
          <p:cNvSpPr txBox="1"/>
          <p:nvPr/>
        </p:nvSpPr>
        <p:spPr>
          <a:xfrm>
            <a:off x="822960" y="2907792"/>
            <a:ext cx="2237482" cy="29238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Bodoni MT Black" panose="02070A03080606020203" pitchFamily="18" charset="0"/>
                <a:ea typeface="Calibri" panose="020F0502020204030204" pitchFamily="34" charset="0"/>
                <a:cs typeface="Calibri" panose="020F0502020204030204" pitchFamily="34"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cs typeface="Times New Roman" panose="02020603050405020304" pitchFamily="18" charset="0"/>
              </a:rPr>
              <a:t>Adaptive Cruise Control (ACC) is an important feature in Advanced Driver Assistance Systems (ADAS).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AAEDB0C-4F0C-0E50-0354-A78C8CAD6D6D}"/>
              </a:ext>
            </a:extLst>
          </p:cNvPr>
          <p:cNvSpPr txBox="1"/>
          <p:nvPr/>
        </p:nvSpPr>
        <p:spPr>
          <a:xfrm>
            <a:off x="3537791" y="2826768"/>
            <a:ext cx="2689272"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Bodoni MT Black" panose="02070A03080606020203" pitchFamily="18" charset="0"/>
                <a:ea typeface="Calibri" panose="020F0502020204030204" pitchFamily="34" charset="0"/>
                <a:cs typeface="Calibri" panose="020F0502020204030204" pitchFamily="34" charset="0"/>
              </a:rPr>
              <a:t>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It automatically adjusts a vehicle's speed when there are slow-moving vehicles ahead, with the aim of maintaining a safe following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6B89A443-9153-7EC8-4B85-1167A32011D1}"/>
              </a:ext>
            </a:extLst>
          </p:cNvPr>
          <p:cNvSpPr txBox="1"/>
          <p:nvPr/>
        </p:nvSpPr>
        <p:spPr>
          <a:xfrm>
            <a:off x="6358127" y="2907791"/>
            <a:ext cx="2505457" cy="23698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Bodoni MT Black" panose="02070A03080606020203" pitchFamily="18" charset="0"/>
                <a:ea typeface="Calibri" panose="020F0502020204030204" pitchFamily="34" charset="0"/>
                <a:cs typeface="Calibri" panose="020F0502020204030204" pitchFamily="34" charset="0"/>
              </a:rPr>
              <a:t>03</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bg1"/>
                </a:solidFill>
                <a:effectLst/>
                <a:uLnTx/>
                <a:uFillTx/>
                <a:latin typeface="Titillium Web" panose="00000500000000000000" pitchFamily="2" charset="0"/>
                <a:cs typeface="Times New Roman" panose="02020603050405020304" pitchFamily="18" charset="0"/>
              </a:rPr>
              <a:t> When the path is clear, the ACC system returns the vehicle to the driver's selected speed.</a:t>
            </a:r>
          </a:p>
        </p:txBody>
      </p:sp>
      <p:sp>
        <p:nvSpPr>
          <p:cNvPr id="8" name="TextBox 7">
            <a:extLst>
              <a:ext uri="{FF2B5EF4-FFF2-40B4-BE49-F238E27FC236}">
                <a16:creationId xmlns:a16="http://schemas.microsoft.com/office/drawing/2014/main" id="{515A38AC-8281-3901-3FCE-8C11B816B2A4}"/>
              </a:ext>
            </a:extLst>
          </p:cNvPr>
          <p:cNvSpPr txBox="1"/>
          <p:nvPr/>
        </p:nvSpPr>
        <p:spPr>
          <a:xfrm>
            <a:off x="9125711" y="2907791"/>
            <a:ext cx="2505457" cy="30469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Bodoni MT Black" panose="02070A03080606020203" pitchFamily="18" charset="0"/>
                <a:ea typeface="Tahoma" panose="020B0604030504040204" pitchFamily="34" charset="0"/>
                <a:cs typeface="Tahoma" panose="020B0604030504040204" pitchFamily="34" charset="0"/>
              </a:rPr>
              <a:t>04</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ea typeface="+mn-ea"/>
                <a:cs typeface="Times New Roman" panose="02020603050405020304" pitchFamily="18" charset="0"/>
              </a:rPr>
              <a:t>These advancements in ADAS are crucial for improving road safety and enhancing the capabilities of autonomous vehicles.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9751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57970-01BA-4F92-CB80-8A295EE73620}"/>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2AE1788-6425-7B87-FC94-6E75C782C006}"/>
              </a:ext>
            </a:extLst>
          </p:cNvPr>
          <p:cNvSpPr/>
          <p:nvPr/>
        </p:nvSpPr>
        <p:spPr>
          <a:xfrm>
            <a:off x="6214870" y="2798062"/>
            <a:ext cx="2779777" cy="3662541"/>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197CDE15-ED67-0B3C-EDEC-A766C1C45893}"/>
              </a:ext>
            </a:extLst>
          </p:cNvPr>
          <p:cNvSpPr txBox="1"/>
          <p:nvPr/>
        </p:nvSpPr>
        <p:spPr>
          <a:xfrm>
            <a:off x="621792" y="640080"/>
            <a:ext cx="429316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DESCRIPTION</a:t>
            </a:r>
          </a:p>
        </p:txBody>
      </p:sp>
      <p:sp>
        <p:nvSpPr>
          <p:cNvPr id="5" name="TextBox 4">
            <a:extLst>
              <a:ext uri="{FF2B5EF4-FFF2-40B4-BE49-F238E27FC236}">
                <a16:creationId xmlns:a16="http://schemas.microsoft.com/office/drawing/2014/main" id="{27D9B952-DBA6-4C88-DEF8-2EC92B6F947C}"/>
              </a:ext>
            </a:extLst>
          </p:cNvPr>
          <p:cNvSpPr txBox="1"/>
          <p:nvPr/>
        </p:nvSpPr>
        <p:spPr>
          <a:xfrm>
            <a:off x="822960" y="2907792"/>
            <a:ext cx="224681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Bodoni MT Black" panose="02070A03080606020203" pitchFamily="18" charset="0"/>
                <a:ea typeface="Calibri" panose="020F0502020204030204" pitchFamily="34" charset="0"/>
                <a:cs typeface="Calibri" panose="020F0502020204030204" pitchFamily="34"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ea typeface="+mn-ea"/>
                <a:cs typeface="Times New Roman" panose="02020603050405020304" pitchFamily="18" charset="0"/>
              </a:rPr>
              <a:t>Adaptive Cruise Control (ACC) is an important feature in Advanced Driver Assistance Systems (ADAS).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3B5691E-4169-CF2D-7A03-8C3C9129CC39}"/>
              </a:ext>
            </a:extLst>
          </p:cNvPr>
          <p:cNvSpPr txBox="1"/>
          <p:nvPr/>
        </p:nvSpPr>
        <p:spPr>
          <a:xfrm>
            <a:off x="3426107" y="2884641"/>
            <a:ext cx="2669894"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Bodoni MT Black" panose="02070A03080606020203" pitchFamily="18" charset="0"/>
                <a:ea typeface="Calibri" panose="020F0502020204030204" pitchFamily="34" charset="0"/>
                <a:cs typeface="Calibri" panose="020F0502020204030204" pitchFamily="34" charset="0"/>
              </a:rPr>
              <a:t>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ea typeface="+mn-ea"/>
                <a:cs typeface="Times New Roman" panose="02020603050405020304" pitchFamily="18" charset="0"/>
              </a:rPr>
              <a:t>It automatically adjusts a vehicle's speed when there are slow-moving vehicles ahead, with the aim of maintaining a safe following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C34BCF6B-66EB-4E49-8BF5-D7A627846DE7}"/>
              </a:ext>
            </a:extLst>
          </p:cNvPr>
          <p:cNvSpPr txBox="1"/>
          <p:nvPr/>
        </p:nvSpPr>
        <p:spPr>
          <a:xfrm>
            <a:off x="6358127" y="2907791"/>
            <a:ext cx="2505457" cy="273921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Bodoni MT Black" panose="02070A03080606020203" pitchFamily="18" charset="0"/>
                <a:ea typeface="Calibri" panose="020F0502020204030204" pitchFamily="34" charset="0"/>
                <a:cs typeface="Calibri" panose="020F0502020204030204" pitchFamily="34" charset="0"/>
              </a:rPr>
              <a:t>03</a:t>
            </a:r>
            <a:endParaRPr kumimoji="0" lang="en-US" sz="3200" b="0" i="0" u="none" strike="noStrike" kern="1200" cap="none" spc="0" normalizeH="0" baseline="0" noProof="0" dirty="0">
              <a:ln>
                <a:noFill/>
              </a:ln>
              <a:solidFill>
                <a:prstClr val="black"/>
              </a:solidFill>
              <a:effectLst/>
              <a:uLnTx/>
              <a:uFillTx/>
              <a:latin typeface="Bodoni MT Black" panose="02070A03080606020203" pitchFamily="18"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 When the path is clear, the ACC system returns the vehicle to the driver's selected speed.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A4BD008A-8F29-F3A4-E4E0-A528EB2F301A}"/>
              </a:ext>
            </a:extLst>
          </p:cNvPr>
          <p:cNvSpPr txBox="1"/>
          <p:nvPr/>
        </p:nvSpPr>
        <p:spPr>
          <a:xfrm>
            <a:off x="9125711" y="2907791"/>
            <a:ext cx="2505457" cy="30469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Bodoni MT Black" panose="02070A03080606020203" pitchFamily="18" charset="0"/>
                <a:ea typeface="Tahoma" panose="020B0604030504040204" pitchFamily="34" charset="0"/>
                <a:cs typeface="Tahoma" panose="020B0604030504040204" pitchFamily="34" charset="0"/>
              </a:rPr>
              <a:t>04</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ea typeface="+mn-ea"/>
                <a:cs typeface="Times New Roman" panose="02020603050405020304" pitchFamily="18" charset="0"/>
              </a:rPr>
              <a:t>These advancements in ADAS are crucial for improving road safety and enhancing the capabilities of autonomous vehicles.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564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200BC-A01A-7424-7CC2-6BA79CD6AF7B}"/>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D034C10-2D0A-4C81-3BFA-4AE567FF7FAB}"/>
              </a:ext>
            </a:extLst>
          </p:cNvPr>
          <p:cNvSpPr/>
          <p:nvPr/>
        </p:nvSpPr>
        <p:spPr>
          <a:xfrm>
            <a:off x="8979219" y="2761487"/>
            <a:ext cx="2779777" cy="3662541"/>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8D90BB67-77BE-63CA-CABB-2E8A5F2BA6F1}"/>
              </a:ext>
            </a:extLst>
          </p:cNvPr>
          <p:cNvSpPr txBox="1"/>
          <p:nvPr/>
        </p:nvSpPr>
        <p:spPr>
          <a:xfrm>
            <a:off x="621792" y="640080"/>
            <a:ext cx="429316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DESCRIPTION</a:t>
            </a:r>
          </a:p>
        </p:txBody>
      </p:sp>
      <p:sp>
        <p:nvSpPr>
          <p:cNvPr id="5" name="TextBox 4">
            <a:extLst>
              <a:ext uri="{FF2B5EF4-FFF2-40B4-BE49-F238E27FC236}">
                <a16:creationId xmlns:a16="http://schemas.microsoft.com/office/drawing/2014/main" id="{69817AD2-939F-E331-25CA-1EB4D7C85C16}"/>
              </a:ext>
            </a:extLst>
          </p:cNvPr>
          <p:cNvSpPr txBox="1"/>
          <p:nvPr/>
        </p:nvSpPr>
        <p:spPr>
          <a:xfrm>
            <a:off x="822960" y="2907792"/>
            <a:ext cx="223748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odoni MT Black" panose="02070A03080606020203" pitchFamily="18" charset="0"/>
                <a:ea typeface="Tahoma" panose="020B0604030504040204" pitchFamily="34" charset="0"/>
                <a:cs typeface="Tahoma" panose="020B0604030504040204" pitchFamily="34"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Adaptive Cruise Control (ACC) is an important feature in Advanced Driver Assistance Systems (ADAS).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903EA689-EBDF-4233-5029-A4A9EDBAB5BD}"/>
              </a:ext>
            </a:extLst>
          </p:cNvPr>
          <p:cNvSpPr txBox="1"/>
          <p:nvPr/>
        </p:nvSpPr>
        <p:spPr>
          <a:xfrm>
            <a:off x="3495554" y="2907791"/>
            <a:ext cx="2671981"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Bodoni MT Black" panose="02070A03080606020203" pitchFamily="18" charset="0"/>
                <a:ea typeface="Calibri" panose="020F0502020204030204" pitchFamily="34" charset="0"/>
                <a:cs typeface="Calibri" panose="020F0502020204030204" pitchFamily="34" charset="0"/>
              </a:rPr>
              <a:t>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ea typeface="+mn-ea"/>
                <a:cs typeface="Times New Roman" panose="02020603050405020304" pitchFamily="18" charset="0"/>
              </a:rPr>
              <a:t>It automatically adjusts a vehicle's speed when there are slow-moving vehicles ahead, with the aim of maintaining a safe following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F89ECF1F-7DFC-0140-ABFE-12959823D822}"/>
              </a:ext>
            </a:extLst>
          </p:cNvPr>
          <p:cNvSpPr txBox="1"/>
          <p:nvPr/>
        </p:nvSpPr>
        <p:spPr>
          <a:xfrm>
            <a:off x="6358127" y="2907791"/>
            <a:ext cx="2505457" cy="273921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Bodoni MT Black" panose="02070A03080606020203" pitchFamily="18" charset="0"/>
                <a:ea typeface="Calibri" panose="020F0502020204030204" pitchFamily="34" charset="0"/>
                <a:cs typeface="Calibri" panose="020F0502020204030204" pitchFamily="34" charset="0"/>
              </a:rPr>
              <a:t>03</a:t>
            </a:r>
            <a:endParaRPr kumimoji="0" lang="en-US" sz="3200" b="0" i="0" u="none" strike="noStrike" kern="1200" cap="none" spc="0" normalizeH="0" baseline="0" noProof="0" dirty="0">
              <a:ln>
                <a:noFill/>
              </a:ln>
              <a:solidFill>
                <a:schemeClr val="bg1"/>
              </a:solidFill>
              <a:effectLst/>
              <a:uLnTx/>
              <a:uFillTx/>
              <a:latin typeface="Bodoni MT Black" panose="02070A03080606020203" pitchFamily="18"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itillium Web" panose="00000500000000000000" pitchFamily="2" charset="0"/>
                <a:ea typeface="+mn-ea"/>
                <a:cs typeface="Times New Roman" panose="02020603050405020304" pitchFamily="18" charset="0"/>
              </a:rPr>
              <a:t> When the path is clear, the ACC system returns the vehicle to the driver's selected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887264E9-00C4-1E5D-83A9-B269B62AB458}"/>
              </a:ext>
            </a:extLst>
          </p:cNvPr>
          <p:cNvSpPr txBox="1"/>
          <p:nvPr/>
        </p:nvSpPr>
        <p:spPr>
          <a:xfrm>
            <a:off x="9125711" y="2907791"/>
            <a:ext cx="2518893" cy="31700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Bodoni MT Black" panose="02070A03080606020203" pitchFamily="18" charset="0"/>
                <a:ea typeface="Tahoma" panose="020B0604030504040204" pitchFamily="34" charset="0"/>
                <a:cs typeface="Tahoma" panose="020B0604030504040204" pitchFamily="34" charset="0"/>
              </a:rPr>
              <a:t>04</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These advancements in ADAS are crucial for improving road safety and enhancing the capabilities of autonomous vehicles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7238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EBCF834-8F16-A12E-9CBE-6F6E7EFF7C97}"/>
              </a:ext>
            </a:extLst>
          </p:cNvPr>
          <p:cNvSpPr>
            <a:spLocks noGrp="1"/>
          </p:cNvSpPr>
          <p:nvPr>
            <p:ph type="sldNum" sz="quarter" idx="11"/>
          </p:nvPr>
        </p:nvSpPr>
        <p:spPr>
          <a:xfrm>
            <a:off x="420624" y="6019801"/>
            <a:ext cx="457200" cy="184150"/>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all" spc="200" normalizeH="0" baseline="0" noProof="0">
              <a:ln>
                <a:noFill/>
              </a:ln>
              <a:solidFill>
                <a:srgbClr val="474747"/>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F983E71F-DB55-7955-9D4A-FF5767BE2171}"/>
              </a:ext>
            </a:extLst>
          </p:cNvPr>
          <p:cNvSpPr>
            <a:spLocks noGrp="1"/>
          </p:cNvSpPr>
          <p:nvPr>
            <p:ph type="ftr" sz="quarter" idx="12"/>
          </p:nvPr>
        </p:nvSpPr>
        <p:spPr>
          <a:xfrm rot="16200000">
            <a:off x="-242952" y="1451496"/>
            <a:ext cx="1784352" cy="189457"/>
          </a:xfrm>
        </p:spPr>
        <p:txBody>
          <a:bodyPr anchor="ctr">
            <a:normAutofit fontScale="70000" lnSpcReduction="20000"/>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Project objectives cont.</a:t>
            </a:r>
          </a:p>
        </p:txBody>
      </p:sp>
      <p:sp>
        <p:nvSpPr>
          <p:cNvPr id="7" name="Title 8">
            <a:extLst>
              <a:ext uri="{FF2B5EF4-FFF2-40B4-BE49-F238E27FC236}">
                <a16:creationId xmlns:a16="http://schemas.microsoft.com/office/drawing/2014/main" id="{0BFE3DA2-8810-5711-77B1-90A2E9940E20}"/>
              </a:ext>
            </a:extLst>
          </p:cNvPr>
          <p:cNvSpPr txBox="1">
            <a:spLocks/>
          </p:cNvSpPr>
          <p:nvPr/>
        </p:nvSpPr>
        <p:spPr>
          <a:xfrm>
            <a:off x="1567243" y="630793"/>
            <a:ext cx="9396189" cy="1325563"/>
          </a:xfrm>
          <a:prstGeom prst="rect">
            <a:avLst/>
          </a:prstGeom>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all" spc="300" normalizeH="0" baseline="0" noProof="0" dirty="0">
                <a:ln>
                  <a:noFill/>
                </a:ln>
                <a:solidFill>
                  <a:srgbClr val="808080">
                    <a:lumMod val="75000"/>
                  </a:srgbClr>
                </a:solidFill>
                <a:effectLst/>
                <a:uLnTx/>
                <a:uFillTx/>
                <a:latin typeface="Titillium Web" panose="00000500000000000000" pitchFamily="2" charset="0"/>
              </a:rPr>
              <a:t>Project Objectives cont.</a:t>
            </a:r>
          </a:p>
        </p:txBody>
      </p:sp>
      <p:pic>
        <p:nvPicPr>
          <p:cNvPr id="8" name="Picture Placeholder 25" descr="A car dashboard with a map and icons&#10;&#10;Description automatically generated with medium confidence">
            <a:extLst>
              <a:ext uri="{FF2B5EF4-FFF2-40B4-BE49-F238E27FC236}">
                <a16:creationId xmlns:a16="http://schemas.microsoft.com/office/drawing/2014/main" id="{95543A6F-DD81-2967-9E77-FE45A15CB955}"/>
              </a:ext>
            </a:extLst>
          </p:cNvPr>
          <p:cNvPicPr>
            <a:picLocks noChangeAspect="1"/>
          </p:cNvPicPr>
          <p:nvPr/>
        </p:nvPicPr>
        <p:blipFill>
          <a:blip r:embed="rId2"/>
          <a:srcRect l="23867" r="23867"/>
          <a:stretch>
            <a:fillRect/>
          </a:stretch>
        </p:blipFill>
        <p:spPr>
          <a:xfrm>
            <a:off x="1516925" y="2703194"/>
            <a:ext cx="1845511" cy="1845511"/>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9">
            <a:extLst>
              <a:ext uri="{FF2B5EF4-FFF2-40B4-BE49-F238E27FC236}">
                <a16:creationId xmlns:a16="http://schemas.microsoft.com/office/drawing/2014/main" id="{D176A3F9-2E46-11E1-E070-F27F4F523AD4}"/>
              </a:ext>
            </a:extLst>
          </p:cNvPr>
          <p:cNvSpPr txBox="1">
            <a:spLocks/>
          </p:cNvSpPr>
          <p:nvPr/>
        </p:nvSpPr>
        <p:spPr>
          <a:xfrm>
            <a:off x="1228567" y="4901642"/>
            <a:ext cx="2317707" cy="34306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spc="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spc="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spc="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24"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Safety</a:t>
            </a:r>
            <a:endParaRPr kumimoji="0" lang="en-US" sz="3200" b="0" i="0" u="none" strike="noStrike" kern="1200" cap="none" spc="0" normalizeH="0" baseline="0" noProof="0" dirty="0">
              <a:ln>
                <a:noFill/>
              </a:ln>
              <a:solidFill>
                <a:prstClr val="black"/>
              </a:solidFill>
              <a:effectLst/>
              <a:uLnTx/>
              <a:uFillTx/>
              <a:latin typeface="Daytona Condensed Light"/>
              <a:ea typeface="+mn-ea"/>
              <a:cs typeface="+mn-cs"/>
            </a:endParaRPr>
          </a:p>
        </p:txBody>
      </p:sp>
      <p:sp>
        <p:nvSpPr>
          <p:cNvPr id="10" name="Text Placeholder 18">
            <a:extLst>
              <a:ext uri="{FF2B5EF4-FFF2-40B4-BE49-F238E27FC236}">
                <a16:creationId xmlns:a16="http://schemas.microsoft.com/office/drawing/2014/main" id="{E5ADE3E4-43DF-F34F-F6DF-445C1A4DB6D9}"/>
              </a:ext>
            </a:extLst>
          </p:cNvPr>
          <p:cNvSpPr txBox="1">
            <a:spLocks/>
          </p:cNvSpPr>
          <p:nvPr/>
        </p:nvSpPr>
        <p:spPr>
          <a:xfrm>
            <a:off x="4675911" y="5305939"/>
            <a:ext cx="2840178"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Provide real-time alerts and warnings for potential risks</a:t>
            </a: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Daytona Condensed Light"/>
              <a:ea typeface="+mn-ea"/>
              <a:cs typeface="+mn-cs"/>
            </a:endParaRPr>
          </a:p>
        </p:txBody>
      </p:sp>
      <p:pic>
        <p:nvPicPr>
          <p:cNvPr id="12" name="Picture Placeholder 23">
            <a:extLst>
              <a:ext uri="{FF2B5EF4-FFF2-40B4-BE49-F238E27FC236}">
                <a16:creationId xmlns:a16="http://schemas.microsoft.com/office/drawing/2014/main" id="{E45F3926-78D0-56E0-D1F6-2F107AE09741}"/>
              </a:ext>
            </a:extLst>
          </p:cNvPr>
          <p:cNvPicPr>
            <a:picLocks noChangeAspect="1"/>
          </p:cNvPicPr>
          <p:nvPr/>
        </p:nvPicPr>
        <p:blipFill>
          <a:blip r:embed="rId3"/>
          <a:srcRect l="43" r="43"/>
          <a:stretch>
            <a:fillRect/>
          </a:stretch>
        </p:blipFill>
        <p:spPr>
          <a:xfrm>
            <a:off x="5166690" y="2703194"/>
            <a:ext cx="1974651" cy="1845511"/>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 Placeholder 14">
            <a:extLst>
              <a:ext uri="{FF2B5EF4-FFF2-40B4-BE49-F238E27FC236}">
                <a16:creationId xmlns:a16="http://schemas.microsoft.com/office/drawing/2014/main" id="{C8D50729-3362-3DB8-AFA3-704BB35008B4}"/>
              </a:ext>
            </a:extLst>
          </p:cNvPr>
          <p:cNvSpPr txBox="1">
            <a:spLocks/>
          </p:cNvSpPr>
          <p:nvPr/>
        </p:nvSpPr>
        <p:spPr>
          <a:xfrm>
            <a:off x="4907057" y="4901643"/>
            <a:ext cx="2493915"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24"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Alerts</a:t>
            </a:r>
            <a:endParaRPr kumimoji="0" lang="en-US" sz="3200" b="0" i="0" u="none" strike="noStrike" kern="1200" cap="none" spc="0" normalizeH="0" baseline="0" noProof="0" dirty="0">
              <a:ln>
                <a:noFill/>
              </a:ln>
              <a:solidFill>
                <a:prstClr val="black"/>
              </a:solidFill>
              <a:effectLst/>
              <a:uLnTx/>
              <a:uFillTx/>
              <a:latin typeface="Daytona Condensed Light"/>
              <a:ea typeface="+mn-ea"/>
              <a:cs typeface="+mn-cs"/>
            </a:endParaRPr>
          </a:p>
        </p:txBody>
      </p:sp>
      <p:sp>
        <p:nvSpPr>
          <p:cNvPr id="15" name="Text Placeholder 19">
            <a:extLst>
              <a:ext uri="{FF2B5EF4-FFF2-40B4-BE49-F238E27FC236}">
                <a16:creationId xmlns:a16="http://schemas.microsoft.com/office/drawing/2014/main" id="{5C51EC4C-8748-D6A2-EF11-EAB54F755A21}"/>
              </a:ext>
            </a:extLst>
          </p:cNvPr>
          <p:cNvSpPr txBox="1">
            <a:spLocks/>
          </p:cNvSpPr>
          <p:nvPr/>
        </p:nvSpPr>
        <p:spPr>
          <a:xfrm>
            <a:off x="8384489" y="5295952"/>
            <a:ext cx="2840177"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Assist the driver in making informed decisions</a:t>
            </a: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Daytona Condensed Light"/>
              <a:ea typeface="+mn-ea"/>
              <a:cs typeface="+mn-cs"/>
            </a:endParaRPr>
          </a:p>
        </p:txBody>
      </p:sp>
      <p:pic>
        <p:nvPicPr>
          <p:cNvPr id="16" name="Picture Placeholder 26">
            <a:extLst>
              <a:ext uri="{FF2B5EF4-FFF2-40B4-BE49-F238E27FC236}">
                <a16:creationId xmlns:a16="http://schemas.microsoft.com/office/drawing/2014/main" id="{0DD147DB-CC41-1CF6-6A3B-D977358C05C3}"/>
              </a:ext>
            </a:extLst>
          </p:cNvPr>
          <p:cNvPicPr>
            <a:picLocks noChangeAspect="1"/>
          </p:cNvPicPr>
          <p:nvPr/>
        </p:nvPicPr>
        <p:blipFill>
          <a:blip r:embed="rId4"/>
          <a:srcRect l="218" r="218"/>
          <a:stretch>
            <a:fillRect/>
          </a:stretch>
        </p:blipFill>
        <p:spPr>
          <a:xfrm>
            <a:off x="8904339" y="2703194"/>
            <a:ext cx="1845511" cy="1845511"/>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 Placeholder 15">
            <a:extLst>
              <a:ext uri="{FF2B5EF4-FFF2-40B4-BE49-F238E27FC236}">
                <a16:creationId xmlns:a16="http://schemas.microsoft.com/office/drawing/2014/main" id="{FD6B19AD-0A16-EABA-5A96-7440FC2540D7}"/>
              </a:ext>
            </a:extLst>
          </p:cNvPr>
          <p:cNvSpPr txBox="1">
            <a:spLocks/>
          </p:cNvSpPr>
          <p:nvPr/>
        </p:nvSpPr>
        <p:spPr>
          <a:xfrm>
            <a:off x="8645725" y="4901644"/>
            <a:ext cx="2317707"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24"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Assistance</a:t>
            </a:r>
            <a:endParaRPr kumimoji="0" lang="en-US" sz="2400" b="0" i="0" u="none" strike="noStrike" kern="1200" cap="none" spc="0" normalizeH="0" baseline="0" noProof="0" dirty="0">
              <a:ln>
                <a:noFill/>
              </a:ln>
              <a:solidFill>
                <a:prstClr val="black"/>
              </a:solidFill>
              <a:effectLst/>
              <a:uLnTx/>
              <a:uFillTx/>
              <a:latin typeface="Daytona Condensed Light"/>
              <a:ea typeface="+mn-ea"/>
              <a:cs typeface="+mn-cs"/>
            </a:endParaRPr>
          </a:p>
        </p:txBody>
      </p:sp>
      <p:sp>
        <p:nvSpPr>
          <p:cNvPr id="18" name="Text Placeholder 17">
            <a:extLst>
              <a:ext uri="{FF2B5EF4-FFF2-40B4-BE49-F238E27FC236}">
                <a16:creationId xmlns:a16="http://schemas.microsoft.com/office/drawing/2014/main" id="{C345EF65-8C14-8F05-0002-FF6B61F20478}"/>
              </a:ext>
            </a:extLst>
          </p:cNvPr>
          <p:cNvSpPr txBox="1">
            <a:spLocks/>
          </p:cNvSpPr>
          <p:nvPr/>
        </p:nvSpPr>
        <p:spPr>
          <a:xfrm>
            <a:off x="877824" y="5295543"/>
            <a:ext cx="3259776" cy="3577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Ensure the safety of occupants and pedestrians</a:t>
            </a:r>
            <a:endParaRPr kumimoji="0" lang="en-US" sz="2000" b="0" i="0" u="none" strike="noStrike" kern="1200" cap="none" spc="0" normalizeH="0" baseline="0" noProof="0" dirty="0">
              <a:ln>
                <a:noFill/>
              </a:ln>
              <a:solidFill>
                <a:prstClr val="black"/>
              </a:solidFill>
              <a:effectLst/>
              <a:uLnTx/>
              <a:uFillTx/>
              <a:latin typeface="Daytona Condensed Ligh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Daytona Condensed Light"/>
              <a:ea typeface="+mn-ea"/>
              <a:cs typeface="+mn-cs"/>
            </a:endParaRPr>
          </a:p>
        </p:txBody>
      </p:sp>
    </p:spTree>
    <p:extLst>
      <p:ext uri="{BB962C8B-B14F-4D97-AF65-F5344CB8AC3E}">
        <p14:creationId xmlns:p14="http://schemas.microsoft.com/office/powerpoint/2010/main" val="1871596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1">
                                          <p:stCondLst>
                                            <p:cond delay="0"/>
                                          </p:stCondLst>
                                        </p:cTn>
                                        <p:tgtEl>
                                          <p:spTgt spid="8"/>
                                        </p:tgtEl>
                                      </p:cBhvr>
                                    </p:animEffect>
                                    <p:anim calcmode="lin" valueType="num">
                                      <p:cBhvr>
                                        <p:cTn id="14" dur="224"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8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82" tmFilter="0, 0; 0.125,0.2665; 0.25,0.4; 0.375,0.465; 0.5,0.5;  0.625,0.535; 0.75,0.6; 0.875,0.7335; 1,1">
                                          <p:stCondLst>
                                            <p:cond delay="82"/>
                                          </p:stCondLst>
                                        </p:cTn>
                                        <p:tgtEl>
                                          <p:spTgt spid="8"/>
                                        </p:tgtEl>
                                        <p:attrNameLst>
                                          <p:attrName>ppt_y</p:attrName>
                                        </p:attrNameLst>
                                      </p:cBhvr>
                                      <p:tavLst>
                                        <p:tav tm="0" fmla="#ppt_y-sin(pi*$)/9">
                                          <p:val>
                                            <p:fltVal val="0"/>
                                          </p:val>
                                        </p:tav>
                                        <p:tav tm="100000">
                                          <p:val>
                                            <p:fltVal val="1"/>
                                          </p:val>
                                        </p:tav>
                                      </p:tavLst>
                                    </p:anim>
                                    <p:anim calcmode="lin" valueType="num">
                                      <p:cBhvr>
                                        <p:cTn id="17" dur="1" tmFilter="0, 0; 0.125,0.2665; 0.25,0.4; 0.375,0.465; 0.5,0.5;  0.625,0.535; 0.75,0.6; 0.875,0.7335; 1,1">
                                          <p:stCondLst>
                                            <p:cond delay="163"/>
                                          </p:stCondLst>
                                        </p:cTn>
                                        <p:tgtEl>
                                          <p:spTgt spid="8"/>
                                        </p:tgtEl>
                                        <p:attrNameLst>
                                          <p:attrName>ppt_y</p:attrName>
                                        </p:attrNameLst>
                                      </p:cBhvr>
                                      <p:tavLst>
                                        <p:tav tm="0" fmla="#ppt_y-sin(pi*$)/27">
                                          <p:val>
                                            <p:fltVal val="0"/>
                                          </p:val>
                                        </p:tav>
                                        <p:tav tm="100000">
                                          <p:val>
                                            <p:fltVal val="1"/>
                                          </p:val>
                                        </p:tav>
                                      </p:tavLst>
                                    </p:anim>
                                    <p:anim calcmode="lin" valueType="num">
                                      <p:cBhvr>
                                        <p:cTn id="18" dur="1" tmFilter="0, 0; 0.125,0.2665; 0.25,0.4; 0.375,0.465; 0.5,0.5;  0.625,0.535; 0.75,0.6; 0.875,0.7335; 1,1">
                                          <p:stCondLst>
                                            <p:cond delay="249"/>
                                          </p:stCondLst>
                                        </p:cTn>
                                        <p:tgtEl>
                                          <p:spTgt spid="8"/>
                                        </p:tgtEl>
                                        <p:attrNameLst>
                                          <p:attrName>ppt_y</p:attrName>
                                        </p:attrNameLst>
                                      </p:cBhvr>
                                      <p:tavLst>
                                        <p:tav tm="0" fmla="#ppt_y-sin(pi*$)/81">
                                          <p:val>
                                            <p:fltVal val="0"/>
                                          </p:val>
                                        </p:tav>
                                        <p:tav tm="100000">
                                          <p:val>
                                            <p:fltVal val="1"/>
                                          </p:val>
                                        </p:tav>
                                      </p:tavLst>
                                    </p:anim>
                                    <p:animScale>
                                      <p:cBhvr>
                                        <p:cTn id="19" dur="1">
                                          <p:stCondLst>
                                            <p:cond delay="80"/>
                                          </p:stCondLst>
                                        </p:cTn>
                                        <p:tgtEl>
                                          <p:spTgt spid="8"/>
                                        </p:tgtEl>
                                      </p:cBhvr>
                                      <p:to x="100000" y="60000"/>
                                    </p:animScale>
                                    <p:animScale>
                                      <p:cBhvr>
                                        <p:cTn id="20" dur="1" decel="50000">
                                          <p:stCondLst>
                                            <p:cond delay="83"/>
                                          </p:stCondLst>
                                        </p:cTn>
                                        <p:tgtEl>
                                          <p:spTgt spid="8"/>
                                        </p:tgtEl>
                                      </p:cBhvr>
                                      <p:to x="100000" y="100000"/>
                                    </p:animScale>
                                    <p:animScale>
                                      <p:cBhvr>
                                        <p:cTn id="21" dur="1">
                                          <p:stCondLst>
                                            <p:cond delay="161"/>
                                          </p:stCondLst>
                                        </p:cTn>
                                        <p:tgtEl>
                                          <p:spTgt spid="8"/>
                                        </p:tgtEl>
                                      </p:cBhvr>
                                      <p:to x="100000" y="80000"/>
                                    </p:animScale>
                                    <p:animScale>
                                      <p:cBhvr>
                                        <p:cTn id="22" dur="1" decel="50000">
                                          <p:stCondLst>
                                            <p:cond delay="165"/>
                                          </p:stCondLst>
                                        </p:cTn>
                                        <p:tgtEl>
                                          <p:spTgt spid="8"/>
                                        </p:tgtEl>
                                      </p:cBhvr>
                                      <p:to x="100000" y="100000"/>
                                    </p:animScale>
                                    <p:animScale>
                                      <p:cBhvr>
                                        <p:cTn id="23" dur="1">
                                          <p:stCondLst>
                                            <p:cond delay="249"/>
                                          </p:stCondLst>
                                        </p:cTn>
                                        <p:tgtEl>
                                          <p:spTgt spid="8"/>
                                        </p:tgtEl>
                                      </p:cBhvr>
                                      <p:to x="100000" y="90000"/>
                                    </p:animScale>
                                    <p:animScale>
                                      <p:cBhvr>
                                        <p:cTn id="24" dur="1" decel="50000">
                                          <p:stCondLst>
                                            <p:cond delay="249"/>
                                          </p:stCondLst>
                                        </p:cTn>
                                        <p:tgtEl>
                                          <p:spTgt spid="8"/>
                                        </p:tgtEl>
                                      </p:cBhvr>
                                      <p:to x="100000" y="100000"/>
                                    </p:animScale>
                                    <p:animScale>
                                      <p:cBhvr>
                                        <p:cTn id="25" dur="1">
                                          <p:stCondLst>
                                            <p:cond delay="249"/>
                                          </p:stCondLst>
                                        </p:cTn>
                                        <p:tgtEl>
                                          <p:spTgt spid="8"/>
                                        </p:tgtEl>
                                      </p:cBhvr>
                                      <p:to x="100000" y="95000"/>
                                    </p:animScale>
                                    <p:animScale>
                                      <p:cBhvr>
                                        <p:cTn id="26" dur="1" decel="50000">
                                          <p:stCondLst>
                                            <p:cond delay="249"/>
                                          </p:stCondLst>
                                        </p:cTn>
                                        <p:tgtEl>
                                          <p:spTgt spid="8"/>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250"/>
                                        <p:tgtEl>
                                          <p:spTgt spid="9">
                                            <p:txEl>
                                              <p:pRg st="0" end="0"/>
                                            </p:txEl>
                                          </p:spTgt>
                                        </p:tgtEl>
                                      </p:cBhvr>
                                    </p:animEffect>
                                    <p:anim calcmode="lin" valueType="num">
                                      <p:cBhvr>
                                        <p:cTn id="32"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3" dur="2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xEl>
                                              <p:pRg st="0" end="0"/>
                                            </p:txEl>
                                          </p:spTgt>
                                        </p:tgtEl>
                                        <p:attrNameLst>
                                          <p:attrName>style.visibility</p:attrName>
                                        </p:attrNameLst>
                                      </p:cBhvr>
                                      <p:to>
                                        <p:strVal val="visible"/>
                                      </p:to>
                                    </p:set>
                                    <p:anim calcmode="lin" valueType="num">
                                      <p:cBhvr additive="base">
                                        <p:cTn id="38" dur="2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9" dur="25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71">
                                          <p:stCondLst>
                                            <p:cond delay="0"/>
                                          </p:stCondLst>
                                        </p:cTn>
                                        <p:tgtEl>
                                          <p:spTgt spid="12"/>
                                        </p:tgtEl>
                                      </p:cBhvr>
                                    </p:animEffect>
                                    <p:anim calcmode="lin" valueType="num">
                                      <p:cBhvr>
                                        <p:cTn id="45" dur="224"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6" dur="8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7" dur="82" tmFilter="0, 0; 0.125,0.2665; 0.25,0.4; 0.375,0.465; 0.5,0.5;  0.625,0.535; 0.75,0.6; 0.875,0.7335; 1,1">
                                          <p:stCondLst>
                                            <p:cond delay="82"/>
                                          </p:stCondLst>
                                        </p:cTn>
                                        <p:tgtEl>
                                          <p:spTgt spid="12"/>
                                        </p:tgtEl>
                                        <p:attrNameLst>
                                          <p:attrName>ppt_y</p:attrName>
                                        </p:attrNameLst>
                                      </p:cBhvr>
                                      <p:tavLst>
                                        <p:tav tm="0" fmla="#ppt_y-sin(pi*$)/9">
                                          <p:val>
                                            <p:fltVal val="0"/>
                                          </p:val>
                                        </p:tav>
                                        <p:tav tm="100000">
                                          <p:val>
                                            <p:fltVal val="1"/>
                                          </p:val>
                                        </p:tav>
                                      </p:tavLst>
                                    </p:anim>
                                    <p:anim calcmode="lin" valueType="num">
                                      <p:cBhvr>
                                        <p:cTn id="48" dur="1" tmFilter="0, 0; 0.125,0.2665; 0.25,0.4; 0.375,0.465; 0.5,0.5;  0.625,0.535; 0.75,0.6; 0.875,0.7335; 1,1">
                                          <p:stCondLst>
                                            <p:cond delay="163"/>
                                          </p:stCondLst>
                                        </p:cTn>
                                        <p:tgtEl>
                                          <p:spTgt spid="12"/>
                                        </p:tgtEl>
                                        <p:attrNameLst>
                                          <p:attrName>ppt_y</p:attrName>
                                        </p:attrNameLst>
                                      </p:cBhvr>
                                      <p:tavLst>
                                        <p:tav tm="0" fmla="#ppt_y-sin(pi*$)/27">
                                          <p:val>
                                            <p:fltVal val="0"/>
                                          </p:val>
                                        </p:tav>
                                        <p:tav tm="100000">
                                          <p:val>
                                            <p:fltVal val="1"/>
                                          </p:val>
                                        </p:tav>
                                      </p:tavLst>
                                    </p:anim>
                                    <p:anim calcmode="lin" valueType="num">
                                      <p:cBhvr>
                                        <p:cTn id="49" dur="1" tmFilter="0, 0; 0.125,0.2665; 0.25,0.4; 0.375,0.465; 0.5,0.5;  0.625,0.535; 0.75,0.6; 0.875,0.7335; 1,1">
                                          <p:stCondLst>
                                            <p:cond delay="249"/>
                                          </p:stCondLst>
                                        </p:cTn>
                                        <p:tgtEl>
                                          <p:spTgt spid="12"/>
                                        </p:tgtEl>
                                        <p:attrNameLst>
                                          <p:attrName>ppt_y</p:attrName>
                                        </p:attrNameLst>
                                      </p:cBhvr>
                                      <p:tavLst>
                                        <p:tav tm="0" fmla="#ppt_y-sin(pi*$)/81">
                                          <p:val>
                                            <p:fltVal val="0"/>
                                          </p:val>
                                        </p:tav>
                                        <p:tav tm="100000">
                                          <p:val>
                                            <p:fltVal val="1"/>
                                          </p:val>
                                        </p:tav>
                                      </p:tavLst>
                                    </p:anim>
                                    <p:animScale>
                                      <p:cBhvr>
                                        <p:cTn id="50" dur="1">
                                          <p:stCondLst>
                                            <p:cond delay="80"/>
                                          </p:stCondLst>
                                        </p:cTn>
                                        <p:tgtEl>
                                          <p:spTgt spid="12"/>
                                        </p:tgtEl>
                                      </p:cBhvr>
                                      <p:to x="100000" y="60000"/>
                                    </p:animScale>
                                    <p:animScale>
                                      <p:cBhvr>
                                        <p:cTn id="51" dur="1" decel="50000">
                                          <p:stCondLst>
                                            <p:cond delay="83"/>
                                          </p:stCondLst>
                                        </p:cTn>
                                        <p:tgtEl>
                                          <p:spTgt spid="12"/>
                                        </p:tgtEl>
                                      </p:cBhvr>
                                      <p:to x="100000" y="100000"/>
                                    </p:animScale>
                                    <p:animScale>
                                      <p:cBhvr>
                                        <p:cTn id="52" dur="1">
                                          <p:stCondLst>
                                            <p:cond delay="161"/>
                                          </p:stCondLst>
                                        </p:cTn>
                                        <p:tgtEl>
                                          <p:spTgt spid="12"/>
                                        </p:tgtEl>
                                      </p:cBhvr>
                                      <p:to x="100000" y="80000"/>
                                    </p:animScale>
                                    <p:animScale>
                                      <p:cBhvr>
                                        <p:cTn id="53" dur="1" decel="50000">
                                          <p:stCondLst>
                                            <p:cond delay="165"/>
                                          </p:stCondLst>
                                        </p:cTn>
                                        <p:tgtEl>
                                          <p:spTgt spid="12"/>
                                        </p:tgtEl>
                                      </p:cBhvr>
                                      <p:to x="100000" y="100000"/>
                                    </p:animScale>
                                    <p:animScale>
                                      <p:cBhvr>
                                        <p:cTn id="54" dur="1">
                                          <p:stCondLst>
                                            <p:cond delay="249"/>
                                          </p:stCondLst>
                                        </p:cTn>
                                        <p:tgtEl>
                                          <p:spTgt spid="12"/>
                                        </p:tgtEl>
                                      </p:cBhvr>
                                      <p:to x="100000" y="90000"/>
                                    </p:animScale>
                                    <p:animScale>
                                      <p:cBhvr>
                                        <p:cTn id="55" dur="1" decel="50000">
                                          <p:stCondLst>
                                            <p:cond delay="249"/>
                                          </p:stCondLst>
                                        </p:cTn>
                                        <p:tgtEl>
                                          <p:spTgt spid="12"/>
                                        </p:tgtEl>
                                      </p:cBhvr>
                                      <p:to x="100000" y="100000"/>
                                    </p:animScale>
                                    <p:animScale>
                                      <p:cBhvr>
                                        <p:cTn id="56" dur="1">
                                          <p:stCondLst>
                                            <p:cond delay="249"/>
                                          </p:stCondLst>
                                        </p:cTn>
                                        <p:tgtEl>
                                          <p:spTgt spid="12"/>
                                        </p:tgtEl>
                                      </p:cBhvr>
                                      <p:to x="100000" y="95000"/>
                                    </p:animScale>
                                    <p:animScale>
                                      <p:cBhvr>
                                        <p:cTn id="57" dur="1" decel="50000">
                                          <p:stCondLst>
                                            <p:cond delay="249"/>
                                          </p:stCondLst>
                                        </p:cTn>
                                        <p:tgtEl>
                                          <p:spTgt spid="12"/>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250"/>
                                        <p:tgtEl>
                                          <p:spTgt spid="14">
                                            <p:txEl>
                                              <p:pRg st="0" end="0"/>
                                            </p:txEl>
                                          </p:spTgt>
                                        </p:tgtEl>
                                      </p:cBhvr>
                                    </p:animEffect>
                                    <p:anim calcmode="lin" valueType="num">
                                      <p:cBhvr>
                                        <p:cTn id="63"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2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 calcmode="lin" valueType="num">
                                      <p:cBhvr additive="base">
                                        <p:cTn id="69"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70"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down)">
                                      <p:cBhvr>
                                        <p:cTn id="75" dur="71">
                                          <p:stCondLst>
                                            <p:cond delay="0"/>
                                          </p:stCondLst>
                                        </p:cTn>
                                        <p:tgtEl>
                                          <p:spTgt spid="16"/>
                                        </p:tgtEl>
                                      </p:cBhvr>
                                    </p:animEffect>
                                    <p:anim calcmode="lin" valueType="num">
                                      <p:cBhvr>
                                        <p:cTn id="76" dur="224"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7" dur="8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8" dur="82" tmFilter="0, 0; 0.125,0.2665; 0.25,0.4; 0.375,0.465; 0.5,0.5;  0.625,0.535; 0.75,0.6; 0.875,0.7335; 1,1">
                                          <p:stCondLst>
                                            <p:cond delay="82"/>
                                          </p:stCondLst>
                                        </p:cTn>
                                        <p:tgtEl>
                                          <p:spTgt spid="16"/>
                                        </p:tgtEl>
                                        <p:attrNameLst>
                                          <p:attrName>ppt_y</p:attrName>
                                        </p:attrNameLst>
                                      </p:cBhvr>
                                      <p:tavLst>
                                        <p:tav tm="0" fmla="#ppt_y-sin(pi*$)/9">
                                          <p:val>
                                            <p:fltVal val="0"/>
                                          </p:val>
                                        </p:tav>
                                        <p:tav tm="100000">
                                          <p:val>
                                            <p:fltVal val="1"/>
                                          </p:val>
                                        </p:tav>
                                      </p:tavLst>
                                    </p:anim>
                                    <p:anim calcmode="lin" valueType="num">
                                      <p:cBhvr>
                                        <p:cTn id="79" dur="1" tmFilter="0, 0; 0.125,0.2665; 0.25,0.4; 0.375,0.465; 0.5,0.5;  0.625,0.535; 0.75,0.6; 0.875,0.7335; 1,1">
                                          <p:stCondLst>
                                            <p:cond delay="163"/>
                                          </p:stCondLst>
                                        </p:cTn>
                                        <p:tgtEl>
                                          <p:spTgt spid="16"/>
                                        </p:tgtEl>
                                        <p:attrNameLst>
                                          <p:attrName>ppt_y</p:attrName>
                                        </p:attrNameLst>
                                      </p:cBhvr>
                                      <p:tavLst>
                                        <p:tav tm="0" fmla="#ppt_y-sin(pi*$)/27">
                                          <p:val>
                                            <p:fltVal val="0"/>
                                          </p:val>
                                        </p:tav>
                                        <p:tav tm="100000">
                                          <p:val>
                                            <p:fltVal val="1"/>
                                          </p:val>
                                        </p:tav>
                                      </p:tavLst>
                                    </p:anim>
                                    <p:anim calcmode="lin" valueType="num">
                                      <p:cBhvr>
                                        <p:cTn id="80" dur="1" tmFilter="0, 0; 0.125,0.2665; 0.25,0.4; 0.375,0.465; 0.5,0.5;  0.625,0.535; 0.75,0.6; 0.875,0.7335; 1,1">
                                          <p:stCondLst>
                                            <p:cond delay="249"/>
                                          </p:stCondLst>
                                        </p:cTn>
                                        <p:tgtEl>
                                          <p:spTgt spid="16"/>
                                        </p:tgtEl>
                                        <p:attrNameLst>
                                          <p:attrName>ppt_y</p:attrName>
                                        </p:attrNameLst>
                                      </p:cBhvr>
                                      <p:tavLst>
                                        <p:tav tm="0" fmla="#ppt_y-sin(pi*$)/81">
                                          <p:val>
                                            <p:fltVal val="0"/>
                                          </p:val>
                                        </p:tav>
                                        <p:tav tm="100000">
                                          <p:val>
                                            <p:fltVal val="1"/>
                                          </p:val>
                                        </p:tav>
                                      </p:tavLst>
                                    </p:anim>
                                    <p:animScale>
                                      <p:cBhvr>
                                        <p:cTn id="81" dur="1">
                                          <p:stCondLst>
                                            <p:cond delay="80"/>
                                          </p:stCondLst>
                                        </p:cTn>
                                        <p:tgtEl>
                                          <p:spTgt spid="16"/>
                                        </p:tgtEl>
                                      </p:cBhvr>
                                      <p:to x="100000" y="60000"/>
                                    </p:animScale>
                                    <p:animScale>
                                      <p:cBhvr>
                                        <p:cTn id="82" dur="1" decel="50000">
                                          <p:stCondLst>
                                            <p:cond delay="83"/>
                                          </p:stCondLst>
                                        </p:cTn>
                                        <p:tgtEl>
                                          <p:spTgt spid="16"/>
                                        </p:tgtEl>
                                      </p:cBhvr>
                                      <p:to x="100000" y="100000"/>
                                    </p:animScale>
                                    <p:animScale>
                                      <p:cBhvr>
                                        <p:cTn id="83" dur="1">
                                          <p:stCondLst>
                                            <p:cond delay="161"/>
                                          </p:stCondLst>
                                        </p:cTn>
                                        <p:tgtEl>
                                          <p:spTgt spid="16"/>
                                        </p:tgtEl>
                                      </p:cBhvr>
                                      <p:to x="100000" y="80000"/>
                                    </p:animScale>
                                    <p:animScale>
                                      <p:cBhvr>
                                        <p:cTn id="84" dur="1" decel="50000">
                                          <p:stCondLst>
                                            <p:cond delay="165"/>
                                          </p:stCondLst>
                                        </p:cTn>
                                        <p:tgtEl>
                                          <p:spTgt spid="16"/>
                                        </p:tgtEl>
                                      </p:cBhvr>
                                      <p:to x="100000" y="100000"/>
                                    </p:animScale>
                                    <p:animScale>
                                      <p:cBhvr>
                                        <p:cTn id="85" dur="1">
                                          <p:stCondLst>
                                            <p:cond delay="249"/>
                                          </p:stCondLst>
                                        </p:cTn>
                                        <p:tgtEl>
                                          <p:spTgt spid="16"/>
                                        </p:tgtEl>
                                      </p:cBhvr>
                                      <p:to x="100000" y="90000"/>
                                    </p:animScale>
                                    <p:animScale>
                                      <p:cBhvr>
                                        <p:cTn id="86" dur="1" decel="50000">
                                          <p:stCondLst>
                                            <p:cond delay="249"/>
                                          </p:stCondLst>
                                        </p:cTn>
                                        <p:tgtEl>
                                          <p:spTgt spid="16"/>
                                        </p:tgtEl>
                                      </p:cBhvr>
                                      <p:to x="100000" y="100000"/>
                                    </p:animScale>
                                    <p:animScale>
                                      <p:cBhvr>
                                        <p:cTn id="87" dur="1">
                                          <p:stCondLst>
                                            <p:cond delay="249"/>
                                          </p:stCondLst>
                                        </p:cTn>
                                        <p:tgtEl>
                                          <p:spTgt spid="16"/>
                                        </p:tgtEl>
                                      </p:cBhvr>
                                      <p:to x="100000" y="95000"/>
                                    </p:animScale>
                                    <p:animScale>
                                      <p:cBhvr>
                                        <p:cTn id="88" dur="1" decel="50000">
                                          <p:stCondLst>
                                            <p:cond delay="249"/>
                                          </p:stCondLst>
                                        </p:cTn>
                                        <p:tgtEl>
                                          <p:spTgt spid="16"/>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7">
                                            <p:txEl>
                                              <p:pRg st="0" end="0"/>
                                            </p:txEl>
                                          </p:spTgt>
                                        </p:tgtEl>
                                        <p:attrNameLst>
                                          <p:attrName>style.visibility</p:attrName>
                                        </p:attrNameLst>
                                      </p:cBhvr>
                                      <p:to>
                                        <p:strVal val="visible"/>
                                      </p:to>
                                    </p:set>
                                    <p:animEffect transition="in" filter="fade">
                                      <p:cBhvr>
                                        <p:cTn id="93" dur="250"/>
                                        <p:tgtEl>
                                          <p:spTgt spid="17">
                                            <p:txEl>
                                              <p:pRg st="0" end="0"/>
                                            </p:txEl>
                                          </p:spTgt>
                                        </p:tgtEl>
                                      </p:cBhvr>
                                    </p:animEffect>
                                    <p:anim calcmode="lin" valueType="num">
                                      <p:cBhvr>
                                        <p:cTn id="94" dur="25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5" dur="25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 calcmode="lin" valueType="num">
                                      <p:cBhvr additive="base">
                                        <p:cTn id="100"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01" dur="25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diagram of a car driving&#10;&#10;Description automatically generated with medium confidence">
            <a:extLst>
              <a:ext uri="{FF2B5EF4-FFF2-40B4-BE49-F238E27FC236}">
                <a16:creationId xmlns:a16="http://schemas.microsoft.com/office/drawing/2014/main" id="{D00440B2-477E-FAF8-678B-34374210B2DE}"/>
              </a:ext>
            </a:extLst>
          </p:cNvPr>
          <p:cNvPicPr>
            <a:picLocks noGrp="1" noChangeAspect="1"/>
          </p:cNvPicPr>
          <p:nvPr>
            <p:ph type="pic" sz="quarter" idx="12"/>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91" r="10618"/>
          <a:stretch/>
        </p:blipFill>
        <p:spPr>
          <a:xfrm>
            <a:off x="2298842" y="1148434"/>
            <a:ext cx="7339285" cy="3489213"/>
          </a:xfrm>
          <a:prstGeom prst="roundRect">
            <a:avLst>
              <a:gd name="adj" fmla="val 8594"/>
            </a:avLst>
          </a:prstGeom>
          <a:solidFill>
            <a:srgbClr val="FFFFFF">
              <a:shade val="85000"/>
            </a:srgbClr>
          </a:solidFill>
          <a:ln>
            <a:noFill/>
          </a:ln>
          <a:effectLst>
            <a:reflection blurRad="12700" stA="40000" endPos="28000" dist="5000" dir="5400000" sy="-100000" algn="bl" rotWithShape="0"/>
          </a:effectLst>
        </p:spPr>
      </p:pic>
      <p:sp>
        <p:nvSpPr>
          <p:cNvPr id="2" name="Title 1">
            <a:extLst>
              <a:ext uri="{FF2B5EF4-FFF2-40B4-BE49-F238E27FC236}">
                <a16:creationId xmlns:a16="http://schemas.microsoft.com/office/drawing/2014/main" id="{61BCC460-C84A-B8C3-9A42-A5C9B5FC9D1A}"/>
              </a:ext>
            </a:extLst>
          </p:cNvPr>
          <p:cNvSpPr>
            <a:spLocks noGrp="1"/>
          </p:cNvSpPr>
          <p:nvPr>
            <p:ph type="title"/>
          </p:nvPr>
        </p:nvSpPr>
        <p:spPr>
          <a:xfrm>
            <a:off x="1097280" y="409946"/>
            <a:ext cx="10021824" cy="539496"/>
          </a:xfrm>
        </p:spPr>
        <p:txBody>
          <a:bodyPr/>
          <a:lstStyle/>
          <a:p>
            <a:pPr algn="l"/>
            <a:r>
              <a:rPr lang="en-US" sz="4400" b="1" kern="1200" cap="none" dirty="0">
                <a:solidFill>
                  <a:schemeClr val="tx2">
                    <a:lumMod val="25000"/>
                  </a:schemeClr>
                </a:solidFill>
                <a:effectLst/>
                <a:latin typeface="Titillium Web" panose="00000500000000000000" pitchFamily="2" charset="0"/>
                <a:cs typeface="+mj-cs"/>
              </a:rPr>
              <a:t> ACC Working Principle </a:t>
            </a:r>
            <a:br>
              <a:rPr lang="en-US" sz="4400" b="1" kern="1200" dirty="0">
                <a:solidFill>
                  <a:schemeClr val="tx2">
                    <a:lumMod val="25000"/>
                  </a:schemeClr>
                </a:solidFill>
                <a:latin typeface="Titillium Web" panose="00000500000000000000" pitchFamily="2" charset="0"/>
                <a:cs typeface="+mj-cs"/>
              </a:rPr>
            </a:br>
            <a:endParaRPr lang="en-US" sz="4400" b="1" dirty="0">
              <a:solidFill>
                <a:schemeClr val="tx2">
                  <a:lumMod val="25000"/>
                </a:schemeClr>
              </a:solidFill>
              <a:latin typeface="Titillium Web" panose="00000500000000000000" pitchFamily="2" charset="0"/>
            </a:endParaRPr>
          </a:p>
        </p:txBody>
      </p:sp>
      <p:sp>
        <p:nvSpPr>
          <p:cNvPr id="3" name="Slide Number Placeholder 2">
            <a:extLst>
              <a:ext uri="{FF2B5EF4-FFF2-40B4-BE49-F238E27FC236}">
                <a16:creationId xmlns:a16="http://schemas.microsoft.com/office/drawing/2014/main" id="{E592CFA9-F36E-95E0-CAF4-ACBA82FD4B60}"/>
              </a:ext>
            </a:extLst>
          </p:cNvPr>
          <p:cNvSpPr>
            <a:spLocks noGrp="1"/>
          </p:cNvSpPr>
          <p:nvPr>
            <p:ph type="sldNum" sz="quarter" idx="10"/>
          </p:nvPr>
        </p:nvSpPr>
        <p:spPr>
          <a:xfrm>
            <a:off x="420624" y="6019800"/>
            <a:ext cx="478536" cy="39623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80</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4" name="Footer Placeholder 3">
            <a:extLst>
              <a:ext uri="{FF2B5EF4-FFF2-40B4-BE49-F238E27FC236}">
                <a16:creationId xmlns:a16="http://schemas.microsoft.com/office/drawing/2014/main" id="{BFE941CD-2684-77F1-472D-4525B1C2453F}"/>
              </a:ext>
            </a:extLst>
          </p:cNvPr>
          <p:cNvSpPr>
            <a:spLocks noGrp="1"/>
          </p:cNvSpPr>
          <p:nvPr>
            <p:ph type="ftr" sz="quarter" idx="11"/>
          </p:nvPr>
        </p:nvSpPr>
        <p:spPr>
          <a:xfrm rot="16200000">
            <a:off x="-569977" y="1218656"/>
            <a:ext cx="2438402" cy="20943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Adaptive cruise control</a:t>
            </a:r>
          </a:p>
        </p:txBody>
      </p:sp>
      <p:sp>
        <p:nvSpPr>
          <p:cNvPr id="9" name="Text Placeholder 8">
            <a:extLst>
              <a:ext uri="{FF2B5EF4-FFF2-40B4-BE49-F238E27FC236}">
                <a16:creationId xmlns:a16="http://schemas.microsoft.com/office/drawing/2014/main" id="{6022D777-6BFE-86C4-35C1-53990B8B7012}"/>
              </a:ext>
            </a:extLst>
          </p:cNvPr>
          <p:cNvSpPr>
            <a:spLocks noGrp="1"/>
          </p:cNvSpPr>
          <p:nvPr>
            <p:ph type="body" sz="quarter" idx="16"/>
          </p:nvPr>
        </p:nvSpPr>
        <p:spPr>
          <a:xfrm>
            <a:off x="1298448" y="4557648"/>
            <a:ext cx="1828800" cy="539496"/>
          </a:xfrm>
        </p:spPr>
        <p:txBody>
          <a:bodyPr/>
          <a:lstStyle/>
          <a:p>
            <a:r>
              <a:rPr lang="en-US" sz="1600" dirty="0">
                <a:solidFill>
                  <a:schemeClr val="tx2">
                    <a:lumMod val="25000"/>
                  </a:schemeClr>
                </a:solidFill>
                <a:latin typeface="Bodoni MT Black" panose="02070A03080606020203" pitchFamily="18" charset="0"/>
              </a:rPr>
              <a:t>01</a:t>
            </a:r>
          </a:p>
        </p:txBody>
      </p:sp>
      <p:sp>
        <p:nvSpPr>
          <p:cNvPr id="10" name="Text Placeholder 9">
            <a:extLst>
              <a:ext uri="{FF2B5EF4-FFF2-40B4-BE49-F238E27FC236}">
                <a16:creationId xmlns:a16="http://schemas.microsoft.com/office/drawing/2014/main" id="{653117D0-35EE-80F5-A057-3D10E6B955D3}"/>
              </a:ext>
            </a:extLst>
          </p:cNvPr>
          <p:cNvSpPr>
            <a:spLocks noGrp="1"/>
          </p:cNvSpPr>
          <p:nvPr>
            <p:ph type="body" sz="quarter" idx="17"/>
          </p:nvPr>
        </p:nvSpPr>
        <p:spPr>
          <a:xfrm>
            <a:off x="1097280" y="5179921"/>
            <a:ext cx="2324428" cy="1527357"/>
          </a:xfrm>
        </p:spPr>
        <p:txBody>
          <a:bodyPr/>
          <a:lstStyle/>
          <a:p>
            <a:pPr algn="just"/>
            <a:r>
              <a:rPr lang="en-US" sz="1800" dirty="0">
                <a:solidFill>
                  <a:schemeClr val="tx2">
                    <a:lumMod val="25000"/>
                  </a:schemeClr>
                </a:solidFill>
                <a:effectLst/>
                <a:latin typeface="Titillium Web" panose="00000500000000000000" pitchFamily="2" charset="0"/>
                <a:cs typeface="Times New Roman" panose="02020603050405020304" pitchFamily="18" charset="0"/>
              </a:rPr>
              <a:t>Works by detecting the distance and speed of the</a:t>
            </a:r>
            <a:r>
              <a:rPr lang="en-US" sz="1800" spc="-46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vehicles ahead by using either a LIDAR system or</a:t>
            </a:r>
            <a:r>
              <a:rPr lang="en-US" sz="1800" spc="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 RADAR</a:t>
            </a:r>
            <a:r>
              <a:rPr lang="en-US" sz="1800" spc="15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system.</a:t>
            </a:r>
          </a:p>
          <a:p>
            <a:endParaRPr lang="en-US" dirty="0">
              <a:solidFill>
                <a:schemeClr val="tx2">
                  <a:lumMod val="25000"/>
                </a:schemeClr>
              </a:solidFill>
            </a:endParaRPr>
          </a:p>
        </p:txBody>
      </p:sp>
      <p:sp>
        <p:nvSpPr>
          <p:cNvPr id="11" name="Text Placeholder 10">
            <a:extLst>
              <a:ext uri="{FF2B5EF4-FFF2-40B4-BE49-F238E27FC236}">
                <a16:creationId xmlns:a16="http://schemas.microsoft.com/office/drawing/2014/main" id="{0EC15E2F-FFBD-0BF2-BFC4-1867CDAA694D}"/>
              </a:ext>
            </a:extLst>
          </p:cNvPr>
          <p:cNvSpPr>
            <a:spLocks noGrp="1"/>
          </p:cNvSpPr>
          <p:nvPr>
            <p:ph type="body" sz="quarter" idx="18"/>
          </p:nvPr>
        </p:nvSpPr>
        <p:spPr>
          <a:xfrm>
            <a:off x="3895344" y="4578020"/>
            <a:ext cx="1828800" cy="539496"/>
          </a:xfrm>
        </p:spPr>
        <p:txBody>
          <a:bodyPr/>
          <a:lstStyle/>
          <a:p>
            <a:r>
              <a:rPr lang="en-US" sz="1600" dirty="0">
                <a:solidFill>
                  <a:schemeClr val="tx2">
                    <a:lumMod val="25000"/>
                  </a:schemeClr>
                </a:solidFill>
                <a:latin typeface="Bodoni MT Black" panose="02070A03080606020203" pitchFamily="18" charset="0"/>
              </a:rPr>
              <a:t>02</a:t>
            </a:r>
          </a:p>
        </p:txBody>
      </p:sp>
      <p:sp>
        <p:nvSpPr>
          <p:cNvPr id="12" name="Text Placeholder 11">
            <a:extLst>
              <a:ext uri="{FF2B5EF4-FFF2-40B4-BE49-F238E27FC236}">
                <a16:creationId xmlns:a16="http://schemas.microsoft.com/office/drawing/2014/main" id="{DD1864AD-ABB8-840B-601C-00C5463DCF8A}"/>
              </a:ext>
            </a:extLst>
          </p:cNvPr>
          <p:cNvSpPr>
            <a:spLocks noGrp="1"/>
          </p:cNvSpPr>
          <p:nvPr>
            <p:ph type="body" sz="quarter" idx="19"/>
          </p:nvPr>
        </p:nvSpPr>
        <p:spPr>
          <a:xfrm>
            <a:off x="3886200" y="5215128"/>
            <a:ext cx="2082285" cy="1492150"/>
          </a:xfrm>
        </p:spPr>
        <p:txBody>
          <a:bodyPr/>
          <a:lstStyle/>
          <a:p>
            <a:pPr algn="just"/>
            <a:r>
              <a:rPr lang="en-US" sz="1800" dirty="0">
                <a:solidFill>
                  <a:schemeClr val="tx2">
                    <a:lumMod val="25000"/>
                  </a:schemeClr>
                </a:solidFill>
                <a:effectLst/>
                <a:latin typeface="Titillium Web" panose="00000500000000000000" pitchFamily="2" charset="0"/>
                <a:cs typeface="Times New Roman" panose="02020603050405020304" pitchFamily="18" charset="0"/>
              </a:rPr>
              <a:t> The</a:t>
            </a:r>
            <a:r>
              <a:rPr lang="en-US" sz="1800" spc="4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time</a:t>
            </a:r>
            <a:r>
              <a:rPr lang="en-US" sz="1800" spc="-2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taken</a:t>
            </a:r>
            <a:r>
              <a:rPr lang="en-US" sz="1800" spc="3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by</a:t>
            </a:r>
            <a:r>
              <a:rPr lang="en-US" sz="1800" spc="-5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2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transmission</a:t>
            </a:r>
            <a:r>
              <a:rPr lang="en-US" sz="1800" spc="12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and</a:t>
            </a:r>
            <a:r>
              <a:rPr lang="en-US" sz="1800" spc="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reception</a:t>
            </a:r>
            <a:r>
              <a:rPr lang="en-US" sz="1800" spc="-46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is</a:t>
            </a:r>
            <a:r>
              <a:rPr lang="en-US" sz="1800" spc="2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1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key</a:t>
            </a:r>
            <a:r>
              <a:rPr lang="en-US" sz="1800" spc="6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to</a:t>
            </a:r>
            <a:r>
              <a:rPr lang="en-US" sz="1800" spc="-1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6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distance</a:t>
            </a:r>
            <a:r>
              <a:rPr lang="en-US" sz="1800" spc="8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measurement. </a:t>
            </a:r>
          </a:p>
          <a:p>
            <a:pPr algn="l"/>
            <a:endParaRPr lang="en-US" dirty="0">
              <a:solidFill>
                <a:schemeClr val="tx2">
                  <a:lumMod val="25000"/>
                </a:schemeClr>
              </a:solidFill>
            </a:endParaRPr>
          </a:p>
        </p:txBody>
      </p:sp>
      <p:sp>
        <p:nvSpPr>
          <p:cNvPr id="13" name="Text Placeholder 12">
            <a:extLst>
              <a:ext uri="{FF2B5EF4-FFF2-40B4-BE49-F238E27FC236}">
                <a16:creationId xmlns:a16="http://schemas.microsoft.com/office/drawing/2014/main" id="{648D56E2-44C4-D921-033A-5E192C23D8D0}"/>
              </a:ext>
            </a:extLst>
          </p:cNvPr>
          <p:cNvSpPr>
            <a:spLocks noGrp="1"/>
          </p:cNvSpPr>
          <p:nvPr>
            <p:ph type="body" sz="quarter" idx="20"/>
          </p:nvPr>
        </p:nvSpPr>
        <p:spPr>
          <a:xfrm>
            <a:off x="6467858" y="4637647"/>
            <a:ext cx="1828800" cy="539496"/>
          </a:xfrm>
        </p:spPr>
        <p:txBody>
          <a:bodyPr/>
          <a:lstStyle/>
          <a:p>
            <a:r>
              <a:rPr lang="en-US" sz="1600" dirty="0">
                <a:solidFill>
                  <a:schemeClr val="tx2">
                    <a:lumMod val="25000"/>
                  </a:schemeClr>
                </a:solidFill>
                <a:latin typeface="Bodoni MT Black" panose="02070A03080606020203" pitchFamily="18" charset="0"/>
              </a:rPr>
              <a:t>03</a:t>
            </a:r>
          </a:p>
        </p:txBody>
      </p:sp>
      <p:sp>
        <p:nvSpPr>
          <p:cNvPr id="14" name="Text Placeholder 13">
            <a:extLst>
              <a:ext uri="{FF2B5EF4-FFF2-40B4-BE49-F238E27FC236}">
                <a16:creationId xmlns:a16="http://schemas.microsoft.com/office/drawing/2014/main" id="{73E298E2-5EC1-FEBB-55DE-D7C75E1ACB6F}"/>
              </a:ext>
            </a:extLst>
          </p:cNvPr>
          <p:cNvSpPr>
            <a:spLocks noGrp="1"/>
          </p:cNvSpPr>
          <p:nvPr>
            <p:ph type="body" sz="quarter" idx="21"/>
          </p:nvPr>
        </p:nvSpPr>
        <p:spPr>
          <a:xfrm>
            <a:off x="6432977" y="5238065"/>
            <a:ext cx="2324428" cy="1857968"/>
          </a:xfrm>
        </p:spPr>
        <p:txBody>
          <a:bodyPr/>
          <a:lstStyle/>
          <a:p>
            <a:pPr algn="just"/>
            <a:r>
              <a:rPr lang="en-US" sz="1800" dirty="0">
                <a:solidFill>
                  <a:schemeClr val="tx2">
                    <a:lumMod val="25000"/>
                  </a:schemeClr>
                </a:solidFill>
                <a:effectLst/>
                <a:latin typeface="Titillium Web" panose="00000500000000000000" pitchFamily="2" charset="0"/>
                <a:cs typeface="Times New Roman" panose="02020603050405020304" pitchFamily="18" charset="0"/>
              </a:rPr>
              <a:t>The shift in frequency of the reflected beam by Doppler Effect</a:t>
            </a:r>
            <a:r>
              <a:rPr lang="en-US" sz="1800" spc="-3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is</a:t>
            </a:r>
            <a:r>
              <a:rPr lang="en-US" sz="1800" spc="-5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measured</a:t>
            </a:r>
            <a:r>
              <a:rPr lang="en-US" sz="1800" spc="9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to</a:t>
            </a:r>
            <a:r>
              <a:rPr lang="en-US" sz="1800" spc="18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know</a:t>
            </a:r>
            <a:r>
              <a:rPr lang="en-US" sz="1800" spc="-1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6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speed. </a:t>
            </a:r>
          </a:p>
          <a:p>
            <a:endParaRPr lang="en-US" dirty="0">
              <a:solidFill>
                <a:schemeClr val="tx2">
                  <a:lumMod val="25000"/>
                </a:schemeClr>
              </a:solidFill>
            </a:endParaRPr>
          </a:p>
        </p:txBody>
      </p:sp>
      <p:sp>
        <p:nvSpPr>
          <p:cNvPr id="15" name="Text Placeholder 14">
            <a:extLst>
              <a:ext uri="{FF2B5EF4-FFF2-40B4-BE49-F238E27FC236}">
                <a16:creationId xmlns:a16="http://schemas.microsoft.com/office/drawing/2014/main" id="{1CA10575-7D75-04A0-90F1-EE832A81C258}"/>
              </a:ext>
            </a:extLst>
          </p:cNvPr>
          <p:cNvSpPr>
            <a:spLocks noGrp="1"/>
          </p:cNvSpPr>
          <p:nvPr>
            <p:ph type="body" sz="quarter" idx="22"/>
          </p:nvPr>
        </p:nvSpPr>
        <p:spPr>
          <a:xfrm>
            <a:off x="9064752" y="4637647"/>
            <a:ext cx="1828800" cy="539496"/>
          </a:xfrm>
        </p:spPr>
        <p:txBody>
          <a:bodyPr/>
          <a:lstStyle/>
          <a:p>
            <a:r>
              <a:rPr lang="en-US" sz="1600" dirty="0">
                <a:solidFill>
                  <a:schemeClr val="tx2">
                    <a:lumMod val="25000"/>
                  </a:schemeClr>
                </a:solidFill>
                <a:latin typeface="Bodoni MT Black" panose="02070A03080606020203" pitchFamily="18" charset="0"/>
              </a:rPr>
              <a:t>04</a:t>
            </a:r>
          </a:p>
        </p:txBody>
      </p:sp>
      <p:sp>
        <p:nvSpPr>
          <p:cNvPr id="16" name="Text Placeholder 15">
            <a:extLst>
              <a:ext uri="{FF2B5EF4-FFF2-40B4-BE49-F238E27FC236}">
                <a16:creationId xmlns:a16="http://schemas.microsoft.com/office/drawing/2014/main" id="{2DE010BB-A4F3-E1BB-C08E-C67D49CFE9DF}"/>
              </a:ext>
            </a:extLst>
          </p:cNvPr>
          <p:cNvSpPr>
            <a:spLocks noGrp="1"/>
          </p:cNvSpPr>
          <p:nvPr>
            <p:ph type="body" sz="quarter" idx="23"/>
          </p:nvPr>
        </p:nvSpPr>
        <p:spPr>
          <a:xfrm>
            <a:off x="9142649" y="5244585"/>
            <a:ext cx="2430139" cy="1863522"/>
          </a:xfrm>
        </p:spPr>
        <p:txBody>
          <a:bodyPr/>
          <a:lstStyle/>
          <a:p>
            <a:pPr algn="just"/>
            <a:r>
              <a:rPr lang="en-US" sz="1800" dirty="0">
                <a:solidFill>
                  <a:schemeClr val="tx2">
                    <a:lumMod val="25000"/>
                  </a:schemeClr>
                </a:solidFill>
                <a:effectLst/>
                <a:latin typeface="Titillium Web" panose="00000500000000000000" pitchFamily="2" charset="0"/>
                <a:cs typeface="Times New Roman" panose="02020603050405020304" pitchFamily="18" charset="0"/>
              </a:rPr>
              <a:t>Depending</a:t>
            </a:r>
            <a:r>
              <a:rPr lang="en-US" sz="1800" spc="24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on</a:t>
            </a:r>
            <a:r>
              <a:rPr lang="en-US" sz="1800" spc="9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this</a:t>
            </a:r>
            <a:r>
              <a:rPr lang="en-US" sz="1800" spc="23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speed,</a:t>
            </a:r>
            <a:r>
              <a:rPr lang="en-US" sz="1800" spc="-3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18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brake</a:t>
            </a:r>
            <a:r>
              <a:rPr lang="en-US" sz="1800" spc="18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and</a:t>
            </a:r>
            <a:r>
              <a:rPr lang="en-US" sz="1800" spc="21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throttle</a:t>
            </a:r>
            <a:r>
              <a:rPr lang="en-US" sz="1800" spc="-44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controls</a:t>
            </a:r>
            <a:r>
              <a:rPr lang="en-US" sz="1800" spc="17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are</a:t>
            </a:r>
            <a:r>
              <a:rPr lang="en-US" sz="1800" spc="12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done</a:t>
            </a:r>
            <a:r>
              <a:rPr lang="en-US" sz="1800" spc="9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to</a:t>
            </a:r>
            <a:r>
              <a:rPr lang="en-US" sz="1800" spc="28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keep</a:t>
            </a:r>
            <a:r>
              <a:rPr lang="en-US" sz="1800" spc="8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7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vehicle</a:t>
            </a:r>
            <a:r>
              <a:rPr lang="en-US" sz="1800" spc="12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in</a:t>
            </a:r>
            <a:r>
              <a:rPr lang="en-US" sz="1800" spc="2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a:t>
            </a:r>
            <a:r>
              <a:rPr lang="en-US" sz="1800" spc="10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safe</a:t>
            </a:r>
            <a:r>
              <a:rPr lang="en-US" sz="1800" spc="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position.</a:t>
            </a:r>
            <a:endParaRPr lang="en-US" sz="1800" dirty="0">
              <a:solidFill>
                <a:schemeClr val="tx2">
                  <a:lumMod val="25000"/>
                </a:schemeClr>
              </a:solidFill>
              <a:latin typeface="Titillium Web" panose="00000500000000000000" pitchFamily="2" charset="0"/>
              <a:cs typeface="Times New Roman" panose="02020603050405020304" pitchFamily="18" charset="0"/>
            </a:endParaRPr>
          </a:p>
          <a:p>
            <a:endParaRPr lang="en-US" dirty="0">
              <a:solidFill>
                <a:schemeClr val="tx2">
                  <a:lumMod val="25000"/>
                </a:schemeClr>
              </a:solidFill>
              <a:latin typeface="Titillium Web" panose="00000500000000000000" pitchFamily="2" charset="0"/>
            </a:endParaRPr>
          </a:p>
        </p:txBody>
      </p:sp>
    </p:spTree>
    <p:extLst>
      <p:ext uri="{BB962C8B-B14F-4D97-AF65-F5344CB8AC3E}">
        <p14:creationId xmlns:p14="http://schemas.microsoft.com/office/powerpoint/2010/main" val="1389138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fill="hold"/>
                                        <p:tgtEl>
                                          <p:spTgt spid="21"/>
                                        </p:tgtEl>
                                        <p:attrNameLst>
                                          <p:attrName>ppt_x</p:attrName>
                                        </p:attrNameLst>
                                      </p:cBhvr>
                                      <p:tavLst>
                                        <p:tav tm="0">
                                          <p:val>
                                            <p:strVal val="1+#ppt_w/2"/>
                                          </p:val>
                                        </p:tav>
                                        <p:tav tm="100000">
                                          <p:val>
                                            <p:strVal val="#ppt_x"/>
                                          </p:val>
                                        </p:tav>
                                      </p:tavLst>
                                    </p:anim>
                                    <p:anim calcmode="lin" valueType="num">
                                      <p:cBhvr additive="base">
                                        <p:cTn id="14" dur="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 calcmode="lin" valueType="num">
                                      <p:cBhvr additive="base">
                                        <p:cTn id="37" dur="2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 calcmode="lin" valueType="num">
                                      <p:cBhvr additive="base">
                                        <p:cTn id="43" dur="25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2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25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 calcmode="lin" valueType="num">
                                      <p:cBhvr additive="base">
                                        <p:cTn id="61" dur="25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62" dur="25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P spid="10" grpId="0" build="p"/>
      <p:bldP spid="11" grpId="0" build="p"/>
      <p:bldP spid="12" grpId="0" build="p"/>
      <p:bldP spid="13" grpId="0" build="p"/>
      <p:bldP spid="14" grpId="0" build="p"/>
      <p:bldP spid="15" grpId="0" build="p"/>
      <p:bldP spid="1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4BB8EF-1E09-5DF7-4315-395090564694}"/>
              </a:ext>
            </a:extLst>
          </p:cNvPr>
          <p:cNvSpPr txBox="1"/>
          <p:nvPr/>
        </p:nvSpPr>
        <p:spPr>
          <a:xfrm>
            <a:off x="828675" y="163674"/>
            <a:ext cx="10534650" cy="817403"/>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600" b="1" i="0" u="none" strike="noStrike" kern="1200" cap="none" spc="0" normalizeH="0" baseline="0" noProof="0" dirty="0">
              <a:ln>
                <a:noFill/>
              </a:ln>
              <a:solidFill>
                <a:schemeClr val="tx2">
                  <a:lumMod val="25000"/>
                </a:schemeClr>
              </a:solidFill>
              <a:effectLst/>
              <a:uLnTx/>
              <a:uFillTx/>
              <a:latin typeface="Aptos Display" panose="02110004020202020204"/>
              <a:ea typeface="+mn-ea"/>
              <a:cs typeface="+mn-cs"/>
            </a:endParaRPr>
          </a:p>
        </p:txBody>
      </p:sp>
      <p:pic>
        <p:nvPicPr>
          <p:cNvPr id="2" name="Picture 1" descr="A diagram of a vehicle system&#10;&#10;Description automatically generated">
            <a:extLst>
              <a:ext uri="{FF2B5EF4-FFF2-40B4-BE49-F238E27FC236}">
                <a16:creationId xmlns:a16="http://schemas.microsoft.com/office/drawing/2014/main" id="{A75D6FD8-206A-1415-880E-DA581D90B0B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87362" y="1157591"/>
            <a:ext cx="10991393" cy="5262874"/>
          </a:xfrm>
          <a:prstGeom prst="rect">
            <a:avLst/>
          </a:prstGeom>
        </p:spPr>
      </p:pic>
      <p:sp>
        <p:nvSpPr>
          <p:cNvPr id="4" name="TextBox 3">
            <a:extLst>
              <a:ext uri="{FF2B5EF4-FFF2-40B4-BE49-F238E27FC236}">
                <a16:creationId xmlns:a16="http://schemas.microsoft.com/office/drawing/2014/main" id="{394B0E02-08FB-BB9B-2496-A9DC6850CDBD}"/>
              </a:ext>
            </a:extLst>
          </p:cNvPr>
          <p:cNvSpPr txBox="1"/>
          <p:nvPr/>
        </p:nvSpPr>
        <p:spPr>
          <a:xfrm>
            <a:off x="447675" y="163674"/>
            <a:ext cx="10534650" cy="817403"/>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Adaptive Cruise Control- Block diagram</a:t>
            </a:r>
          </a:p>
        </p:txBody>
      </p:sp>
    </p:spTree>
    <p:extLst>
      <p:ext uri="{BB962C8B-B14F-4D97-AF65-F5344CB8AC3E}">
        <p14:creationId xmlns:p14="http://schemas.microsoft.com/office/powerpoint/2010/main" val="158604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EBCF834-8F16-A12E-9CBE-6F6E7EFF7C97}"/>
              </a:ext>
            </a:extLst>
          </p:cNvPr>
          <p:cNvSpPr>
            <a:spLocks noGrp="1"/>
          </p:cNvSpPr>
          <p:nvPr>
            <p:ph type="sldNum" sz="quarter" idx="11"/>
          </p:nvPr>
        </p:nvSpPr>
        <p:spPr>
          <a:xfrm>
            <a:off x="420624" y="6019801"/>
            <a:ext cx="457200" cy="184150"/>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all" spc="200" normalizeH="0" baseline="0" noProof="0">
              <a:ln>
                <a:noFill/>
              </a:ln>
              <a:solidFill>
                <a:srgbClr val="474747"/>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F983E71F-DB55-7955-9D4A-FF5767BE2171}"/>
              </a:ext>
            </a:extLst>
          </p:cNvPr>
          <p:cNvSpPr>
            <a:spLocks noGrp="1"/>
          </p:cNvSpPr>
          <p:nvPr>
            <p:ph type="ftr" sz="quarter" idx="12"/>
          </p:nvPr>
        </p:nvSpPr>
        <p:spPr>
          <a:xfrm rot="16200000">
            <a:off x="-242952" y="1451496"/>
            <a:ext cx="1784352" cy="189457"/>
          </a:xfrm>
        </p:spPr>
        <p:txBody>
          <a:bodyPr anchor="ctr">
            <a:normAutofit fontScale="70000" lnSpcReduction="20000"/>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a:ln>
                  <a:noFill/>
                </a:ln>
                <a:solidFill>
                  <a:srgbClr val="474747"/>
                </a:solidFill>
                <a:effectLst/>
                <a:uLnTx/>
                <a:uFillTx/>
                <a:latin typeface="Posterama" panose="020B0504020200020000" pitchFamily="34" charset="0"/>
                <a:ea typeface="+mn-ea"/>
                <a:cs typeface="+mn-cs"/>
              </a:rPr>
              <a:t>Project objectives cont.</a:t>
            </a:r>
          </a:p>
        </p:txBody>
      </p:sp>
      <p:sp>
        <p:nvSpPr>
          <p:cNvPr id="7" name="Title 8">
            <a:extLst>
              <a:ext uri="{FF2B5EF4-FFF2-40B4-BE49-F238E27FC236}">
                <a16:creationId xmlns:a16="http://schemas.microsoft.com/office/drawing/2014/main" id="{0BFE3DA2-8810-5711-77B1-90A2E9940E20}"/>
              </a:ext>
            </a:extLst>
          </p:cNvPr>
          <p:cNvSpPr txBox="1">
            <a:spLocks/>
          </p:cNvSpPr>
          <p:nvPr/>
        </p:nvSpPr>
        <p:spPr>
          <a:xfrm>
            <a:off x="1567243" y="630793"/>
            <a:ext cx="9396189" cy="1325563"/>
          </a:xfrm>
          <a:prstGeom prst="rect">
            <a:avLst/>
          </a:prstGeom>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all" spc="300" normalizeH="0" baseline="0" noProof="0">
                <a:ln>
                  <a:noFill/>
                </a:ln>
                <a:solidFill>
                  <a:srgbClr val="808080">
                    <a:lumMod val="75000"/>
                  </a:srgbClr>
                </a:solidFill>
                <a:effectLst/>
                <a:uLnTx/>
                <a:uFillTx/>
                <a:latin typeface="Titillium Web" panose="00000500000000000000" pitchFamily="2" charset="0"/>
              </a:rPr>
              <a:t>Project Objectives cont.</a:t>
            </a:r>
          </a:p>
        </p:txBody>
      </p:sp>
      <p:pic>
        <p:nvPicPr>
          <p:cNvPr id="8" name="Picture Placeholder 25" descr="A car dashboard with a map and icons&#10;&#10;Description automatically generated with medium confidence">
            <a:extLst>
              <a:ext uri="{FF2B5EF4-FFF2-40B4-BE49-F238E27FC236}">
                <a16:creationId xmlns:a16="http://schemas.microsoft.com/office/drawing/2014/main" id="{95543A6F-DD81-2967-9E77-FE45A15CB955}"/>
              </a:ext>
            </a:extLst>
          </p:cNvPr>
          <p:cNvPicPr>
            <a:picLocks noChangeAspect="1"/>
          </p:cNvPicPr>
          <p:nvPr/>
        </p:nvPicPr>
        <p:blipFill>
          <a:blip r:embed="rId2"/>
          <a:srcRect l="23867" r="23867"/>
          <a:stretch>
            <a:fillRect/>
          </a:stretch>
        </p:blipFill>
        <p:spPr>
          <a:xfrm>
            <a:off x="1516925" y="2703194"/>
            <a:ext cx="1845511" cy="1845511"/>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9">
            <a:extLst>
              <a:ext uri="{FF2B5EF4-FFF2-40B4-BE49-F238E27FC236}">
                <a16:creationId xmlns:a16="http://schemas.microsoft.com/office/drawing/2014/main" id="{D176A3F9-2E46-11E1-E070-F27F4F523AD4}"/>
              </a:ext>
            </a:extLst>
          </p:cNvPr>
          <p:cNvSpPr txBox="1">
            <a:spLocks/>
          </p:cNvSpPr>
          <p:nvPr/>
        </p:nvSpPr>
        <p:spPr>
          <a:xfrm>
            <a:off x="1228567" y="4901642"/>
            <a:ext cx="2317707" cy="34306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spc="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spc="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spc="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24" normalizeH="0" baseline="0" noProof="0">
                <a:ln>
                  <a:noFill/>
                </a:ln>
                <a:solidFill>
                  <a:srgbClr val="000000"/>
                </a:solidFill>
                <a:effectLst/>
                <a:uLnTx/>
                <a:uFillTx/>
                <a:latin typeface="Titillium Web" pitchFamily="34" charset="0"/>
                <a:ea typeface="Titillium Web" pitchFamily="34" charset="-122"/>
                <a:cs typeface="Titillium Web" pitchFamily="34" charset="-120"/>
              </a:rPr>
              <a:t>Safety</a:t>
            </a:r>
            <a:endParaRPr kumimoji="0" lang="en-US" sz="3200" b="0" i="0" u="none" strike="noStrike" kern="1200" cap="none" spc="0" normalizeH="0" baseline="0" noProof="0">
              <a:ln>
                <a:noFill/>
              </a:ln>
              <a:solidFill>
                <a:prstClr val="black"/>
              </a:solidFill>
              <a:effectLst/>
              <a:uLnTx/>
              <a:uFillTx/>
              <a:latin typeface="Daytona Condensed Light"/>
              <a:ea typeface="+mn-ea"/>
              <a:cs typeface="+mn-cs"/>
            </a:endParaRPr>
          </a:p>
        </p:txBody>
      </p:sp>
      <p:sp>
        <p:nvSpPr>
          <p:cNvPr id="10" name="Text Placeholder 18">
            <a:extLst>
              <a:ext uri="{FF2B5EF4-FFF2-40B4-BE49-F238E27FC236}">
                <a16:creationId xmlns:a16="http://schemas.microsoft.com/office/drawing/2014/main" id="{E5ADE3E4-43DF-F34F-F6DF-445C1A4DB6D9}"/>
              </a:ext>
            </a:extLst>
          </p:cNvPr>
          <p:cNvSpPr txBox="1">
            <a:spLocks/>
          </p:cNvSpPr>
          <p:nvPr/>
        </p:nvSpPr>
        <p:spPr>
          <a:xfrm>
            <a:off x="4675911" y="5305939"/>
            <a:ext cx="2840178"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Titillium Web" pitchFamily="34" charset="0"/>
                <a:ea typeface="Titillium Web" pitchFamily="34" charset="-122"/>
                <a:cs typeface="Titillium Web" pitchFamily="34" charset="-120"/>
              </a:rPr>
              <a:t>Provide real-time alerts and warnings for potential risks</a:t>
            </a:r>
            <a:endParaRPr kumimoji="0" lang="en-US" sz="1800" b="0" i="0" u="none" strike="noStrike" kern="1200" cap="none" spc="0" normalizeH="0" baseline="0" noProof="0">
              <a:ln>
                <a:noFill/>
              </a:ln>
              <a:solidFill>
                <a:prstClr val="black"/>
              </a:solidFill>
              <a:effectLst/>
              <a:uLnTx/>
              <a:uFillTx/>
              <a:latin typeface="Daytona Condensed Ligh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Daytona Condensed Light"/>
              <a:ea typeface="+mn-ea"/>
              <a:cs typeface="+mn-cs"/>
            </a:endParaRPr>
          </a:p>
        </p:txBody>
      </p:sp>
      <p:pic>
        <p:nvPicPr>
          <p:cNvPr id="12" name="Picture Placeholder 23">
            <a:extLst>
              <a:ext uri="{FF2B5EF4-FFF2-40B4-BE49-F238E27FC236}">
                <a16:creationId xmlns:a16="http://schemas.microsoft.com/office/drawing/2014/main" id="{E45F3926-78D0-56E0-D1F6-2F107AE09741}"/>
              </a:ext>
            </a:extLst>
          </p:cNvPr>
          <p:cNvPicPr>
            <a:picLocks noChangeAspect="1"/>
          </p:cNvPicPr>
          <p:nvPr/>
        </p:nvPicPr>
        <p:blipFill>
          <a:blip r:embed="rId3"/>
          <a:srcRect l="43" r="43"/>
          <a:stretch>
            <a:fillRect/>
          </a:stretch>
        </p:blipFill>
        <p:spPr>
          <a:xfrm>
            <a:off x="5166690" y="2703194"/>
            <a:ext cx="1974651" cy="1845511"/>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 Placeholder 14">
            <a:extLst>
              <a:ext uri="{FF2B5EF4-FFF2-40B4-BE49-F238E27FC236}">
                <a16:creationId xmlns:a16="http://schemas.microsoft.com/office/drawing/2014/main" id="{C8D50729-3362-3DB8-AFA3-704BB35008B4}"/>
              </a:ext>
            </a:extLst>
          </p:cNvPr>
          <p:cNvSpPr txBox="1">
            <a:spLocks/>
          </p:cNvSpPr>
          <p:nvPr/>
        </p:nvSpPr>
        <p:spPr>
          <a:xfrm>
            <a:off x="4907057" y="4901643"/>
            <a:ext cx="2493915"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24" normalizeH="0" baseline="0" noProof="0">
                <a:ln>
                  <a:noFill/>
                </a:ln>
                <a:solidFill>
                  <a:srgbClr val="000000"/>
                </a:solidFill>
                <a:effectLst/>
                <a:uLnTx/>
                <a:uFillTx/>
                <a:latin typeface="Titillium Web" pitchFamily="34" charset="0"/>
                <a:ea typeface="Titillium Web" pitchFamily="34" charset="-122"/>
                <a:cs typeface="Titillium Web" pitchFamily="34" charset="-120"/>
              </a:rPr>
              <a:t>Alerts</a:t>
            </a:r>
            <a:endParaRPr kumimoji="0" lang="en-US" sz="3200" b="0" i="0" u="none" strike="noStrike" kern="1200" cap="none" spc="0" normalizeH="0" baseline="0" noProof="0">
              <a:ln>
                <a:noFill/>
              </a:ln>
              <a:solidFill>
                <a:prstClr val="black"/>
              </a:solidFill>
              <a:effectLst/>
              <a:uLnTx/>
              <a:uFillTx/>
              <a:latin typeface="Daytona Condensed Light"/>
              <a:ea typeface="+mn-ea"/>
              <a:cs typeface="+mn-cs"/>
            </a:endParaRPr>
          </a:p>
        </p:txBody>
      </p:sp>
      <p:sp>
        <p:nvSpPr>
          <p:cNvPr id="15" name="Text Placeholder 19">
            <a:extLst>
              <a:ext uri="{FF2B5EF4-FFF2-40B4-BE49-F238E27FC236}">
                <a16:creationId xmlns:a16="http://schemas.microsoft.com/office/drawing/2014/main" id="{5C51EC4C-8748-D6A2-EF11-EAB54F755A21}"/>
              </a:ext>
            </a:extLst>
          </p:cNvPr>
          <p:cNvSpPr txBox="1">
            <a:spLocks/>
          </p:cNvSpPr>
          <p:nvPr/>
        </p:nvSpPr>
        <p:spPr>
          <a:xfrm>
            <a:off x="8384489" y="5295952"/>
            <a:ext cx="2840177"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Titillium Web" pitchFamily="34" charset="0"/>
                <a:ea typeface="Titillium Web" pitchFamily="34" charset="-122"/>
                <a:cs typeface="Titillium Web" pitchFamily="34" charset="-120"/>
              </a:rPr>
              <a:t>Assist the driver in making informed decisions</a:t>
            </a:r>
            <a:endParaRPr kumimoji="0" lang="en-US" sz="1800" b="0" i="0" u="none" strike="noStrike" kern="1200" cap="none" spc="0" normalizeH="0" baseline="0" noProof="0">
              <a:ln>
                <a:noFill/>
              </a:ln>
              <a:solidFill>
                <a:prstClr val="black"/>
              </a:solidFill>
              <a:effectLst/>
              <a:uLnTx/>
              <a:uFillTx/>
              <a:latin typeface="Daytona Condensed Ligh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Daytona Condensed Light"/>
              <a:ea typeface="+mn-ea"/>
              <a:cs typeface="+mn-cs"/>
            </a:endParaRPr>
          </a:p>
        </p:txBody>
      </p:sp>
      <p:pic>
        <p:nvPicPr>
          <p:cNvPr id="16" name="Picture Placeholder 26">
            <a:extLst>
              <a:ext uri="{FF2B5EF4-FFF2-40B4-BE49-F238E27FC236}">
                <a16:creationId xmlns:a16="http://schemas.microsoft.com/office/drawing/2014/main" id="{0DD147DB-CC41-1CF6-6A3B-D977358C05C3}"/>
              </a:ext>
            </a:extLst>
          </p:cNvPr>
          <p:cNvPicPr>
            <a:picLocks noChangeAspect="1"/>
          </p:cNvPicPr>
          <p:nvPr/>
        </p:nvPicPr>
        <p:blipFill>
          <a:blip r:embed="rId4"/>
          <a:srcRect l="218" r="218"/>
          <a:stretch>
            <a:fillRect/>
          </a:stretch>
        </p:blipFill>
        <p:spPr>
          <a:xfrm>
            <a:off x="8904339" y="2703194"/>
            <a:ext cx="1845511" cy="1845511"/>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 Placeholder 15">
            <a:extLst>
              <a:ext uri="{FF2B5EF4-FFF2-40B4-BE49-F238E27FC236}">
                <a16:creationId xmlns:a16="http://schemas.microsoft.com/office/drawing/2014/main" id="{FD6B19AD-0A16-EABA-5A96-7440FC2540D7}"/>
              </a:ext>
            </a:extLst>
          </p:cNvPr>
          <p:cNvSpPr txBox="1">
            <a:spLocks/>
          </p:cNvSpPr>
          <p:nvPr/>
        </p:nvSpPr>
        <p:spPr>
          <a:xfrm>
            <a:off x="8645725" y="4901644"/>
            <a:ext cx="2317707"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24" normalizeH="0" baseline="0" noProof="0">
                <a:ln>
                  <a:noFill/>
                </a:ln>
                <a:solidFill>
                  <a:srgbClr val="000000"/>
                </a:solidFill>
                <a:effectLst/>
                <a:uLnTx/>
                <a:uFillTx/>
                <a:latin typeface="Titillium Web" pitchFamily="34" charset="0"/>
                <a:ea typeface="Titillium Web" pitchFamily="34" charset="-122"/>
                <a:cs typeface="Titillium Web" pitchFamily="34" charset="-120"/>
              </a:rPr>
              <a:t>Assistance</a:t>
            </a:r>
            <a:endParaRPr kumimoji="0" lang="en-US" sz="2400" b="0" i="0" u="none" strike="noStrike" kern="1200" cap="none" spc="0" normalizeH="0" baseline="0" noProof="0">
              <a:ln>
                <a:noFill/>
              </a:ln>
              <a:solidFill>
                <a:prstClr val="black"/>
              </a:solidFill>
              <a:effectLst/>
              <a:uLnTx/>
              <a:uFillTx/>
              <a:latin typeface="Daytona Condensed Light"/>
              <a:ea typeface="+mn-ea"/>
              <a:cs typeface="+mn-cs"/>
            </a:endParaRPr>
          </a:p>
        </p:txBody>
      </p:sp>
      <p:sp>
        <p:nvSpPr>
          <p:cNvPr id="18" name="Text Placeholder 17">
            <a:extLst>
              <a:ext uri="{FF2B5EF4-FFF2-40B4-BE49-F238E27FC236}">
                <a16:creationId xmlns:a16="http://schemas.microsoft.com/office/drawing/2014/main" id="{C345EF65-8C14-8F05-0002-FF6B61F20478}"/>
              </a:ext>
            </a:extLst>
          </p:cNvPr>
          <p:cNvSpPr txBox="1">
            <a:spLocks/>
          </p:cNvSpPr>
          <p:nvPr/>
        </p:nvSpPr>
        <p:spPr>
          <a:xfrm>
            <a:off x="877824" y="5295543"/>
            <a:ext cx="3259776" cy="3577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Titillium Web" pitchFamily="34" charset="0"/>
                <a:ea typeface="Titillium Web" pitchFamily="34" charset="-122"/>
                <a:cs typeface="Titillium Web" pitchFamily="34" charset="-120"/>
              </a:rPr>
              <a:t>Ensure the safety of occupants and pedestrians</a:t>
            </a:r>
            <a:endParaRPr kumimoji="0" lang="en-US" sz="2000" b="0" i="0" u="none" strike="noStrike" kern="1200" cap="none" spc="0" normalizeH="0" baseline="0" noProof="0">
              <a:ln>
                <a:noFill/>
              </a:ln>
              <a:solidFill>
                <a:prstClr val="black"/>
              </a:solidFill>
              <a:effectLst/>
              <a:uLnTx/>
              <a:uFillTx/>
              <a:latin typeface="Daytona Condensed Ligh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solidFill>
                <a:prstClr val="black"/>
              </a:solidFill>
              <a:effectLst/>
              <a:uLnTx/>
              <a:uFillTx/>
              <a:latin typeface="Daytona Condensed Light"/>
              <a:ea typeface="+mn-ea"/>
              <a:cs typeface="+mn-cs"/>
            </a:endParaRPr>
          </a:p>
        </p:txBody>
      </p:sp>
    </p:spTree>
    <p:extLst>
      <p:ext uri="{BB962C8B-B14F-4D97-AF65-F5344CB8AC3E}">
        <p14:creationId xmlns:p14="http://schemas.microsoft.com/office/powerpoint/2010/main" val="1871596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1">
                                          <p:stCondLst>
                                            <p:cond delay="0"/>
                                          </p:stCondLst>
                                        </p:cTn>
                                        <p:tgtEl>
                                          <p:spTgt spid="8"/>
                                        </p:tgtEl>
                                      </p:cBhvr>
                                    </p:animEffect>
                                    <p:anim calcmode="lin" valueType="num">
                                      <p:cBhvr>
                                        <p:cTn id="14" dur="224"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8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82" tmFilter="0, 0; 0.125,0.2665; 0.25,0.4; 0.375,0.465; 0.5,0.5;  0.625,0.535; 0.75,0.6; 0.875,0.7335; 1,1">
                                          <p:stCondLst>
                                            <p:cond delay="82"/>
                                          </p:stCondLst>
                                        </p:cTn>
                                        <p:tgtEl>
                                          <p:spTgt spid="8"/>
                                        </p:tgtEl>
                                        <p:attrNameLst>
                                          <p:attrName>ppt_y</p:attrName>
                                        </p:attrNameLst>
                                      </p:cBhvr>
                                      <p:tavLst>
                                        <p:tav tm="0" fmla="#ppt_y-sin(pi*$)/9">
                                          <p:val>
                                            <p:fltVal val="0"/>
                                          </p:val>
                                        </p:tav>
                                        <p:tav tm="100000">
                                          <p:val>
                                            <p:fltVal val="1"/>
                                          </p:val>
                                        </p:tav>
                                      </p:tavLst>
                                    </p:anim>
                                    <p:anim calcmode="lin" valueType="num">
                                      <p:cBhvr>
                                        <p:cTn id="17" dur="1" tmFilter="0, 0; 0.125,0.2665; 0.25,0.4; 0.375,0.465; 0.5,0.5;  0.625,0.535; 0.75,0.6; 0.875,0.7335; 1,1">
                                          <p:stCondLst>
                                            <p:cond delay="163"/>
                                          </p:stCondLst>
                                        </p:cTn>
                                        <p:tgtEl>
                                          <p:spTgt spid="8"/>
                                        </p:tgtEl>
                                        <p:attrNameLst>
                                          <p:attrName>ppt_y</p:attrName>
                                        </p:attrNameLst>
                                      </p:cBhvr>
                                      <p:tavLst>
                                        <p:tav tm="0" fmla="#ppt_y-sin(pi*$)/27">
                                          <p:val>
                                            <p:fltVal val="0"/>
                                          </p:val>
                                        </p:tav>
                                        <p:tav tm="100000">
                                          <p:val>
                                            <p:fltVal val="1"/>
                                          </p:val>
                                        </p:tav>
                                      </p:tavLst>
                                    </p:anim>
                                    <p:anim calcmode="lin" valueType="num">
                                      <p:cBhvr>
                                        <p:cTn id="18" dur="1" tmFilter="0, 0; 0.125,0.2665; 0.25,0.4; 0.375,0.465; 0.5,0.5;  0.625,0.535; 0.75,0.6; 0.875,0.7335; 1,1">
                                          <p:stCondLst>
                                            <p:cond delay="249"/>
                                          </p:stCondLst>
                                        </p:cTn>
                                        <p:tgtEl>
                                          <p:spTgt spid="8"/>
                                        </p:tgtEl>
                                        <p:attrNameLst>
                                          <p:attrName>ppt_y</p:attrName>
                                        </p:attrNameLst>
                                      </p:cBhvr>
                                      <p:tavLst>
                                        <p:tav tm="0" fmla="#ppt_y-sin(pi*$)/81">
                                          <p:val>
                                            <p:fltVal val="0"/>
                                          </p:val>
                                        </p:tav>
                                        <p:tav tm="100000">
                                          <p:val>
                                            <p:fltVal val="1"/>
                                          </p:val>
                                        </p:tav>
                                      </p:tavLst>
                                    </p:anim>
                                    <p:animScale>
                                      <p:cBhvr>
                                        <p:cTn id="19" dur="1">
                                          <p:stCondLst>
                                            <p:cond delay="80"/>
                                          </p:stCondLst>
                                        </p:cTn>
                                        <p:tgtEl>
                                          <p:spTgt spid="8"/>
                                        </p:tgtEl>
                                      </p:cBhvr>
                                      <p:to x="100000" y="60000"/>
                                    </p:animScale>
                                    <p:animScale>
                                      <p:cBhvr>
                                        <p:cTn id="20" dur="1" decel="50000">
                                          <p:stCondLst>
                                            <p:cond delay="83"/>
                                          </p:stCondLst>
                                        </p:cTn>
                                        <p:tgtEl>
                                          <p:spTgt spid="8"/>
                                        </p:tgtEl>
                                      </p:cBhvr>
                                      <p:to x="100000" y="100000"/>
                                    </p:animScale>
                                    <p:animScale>
                                      <p:cBhvr>
                                        <p:cTn id="21" dur="1">
                                          <p:stCondLst>
                                            <p:cond delay="161"/>
                                          </p:stCondLst>
                                        </p:cTn>
                                        <p:tgtEl>
                                          <p:spTgt spid="8"/>
                                        </p:tgtEl>
                                      </p:cBhvr>
                                      <p:to x="100000" y="80000"/>
                                    </p:animScale>
                                    <p:animScale>
                                      <p:cBhvr>
                                        <p:cTn id="22" dur="1" decel="50000">
                                          <p:stCondLst>
                                            <p:cond delay="165"/>
                                          </p:stCondLst>
                                        </p:cTn>
                                        <p:tgtEl>
                                          <p:spTgt spid="8"/>
                                        </p:tgtEl>
                                      </p:cBhvr>
                                      <p:to x="100000" y="100000"/>
                                    </p:animScale>
                                    <p:animScale>
                                      <p:cBhvr>
                                        <p:cTn id="23" dur="1">
                                          <p:stCondLst>
                                            <p:cond delay="249"/>
                                          </p:stCondLst>
                                        </p:cTn>
                                        <p:tgtEl>
                                          <p:spTgt spid="8"/>
                                        </p:tgtEl>
                                      </p:cBhvr>
                                      <p:to x="100000" y="90000"/>
                                    </p:animScale>
                                    <p:animScale>
                                      <p:cBhvr>
                                        <p:cTn id="24" dur="1" decel="50000">
                                          <p:stCondLst>
                                            <p:cond delay="249"/>
                                          </p:stCondLst>
                                        </p:cTn>
                                        <p:tgtEl>
                                          <p:spTgt spid="8"/>
                                        </p:tgtEl>
                                      </p:cBhvr>
                                      <p:to x="100000" y="100000"/>
                                    </p:animScale>
                                    <p:animScale>
                                      <p:cBhvr>
                                        <p:cTn id="25" dur="1">
                                          <p:stCondLst>
                                            <p:cond delay="249"/>
                                          </p:stCondLst>
                                        </p:cTn>
                                        <p:tgtEl>
                                          <p:spTgt spid="8"/>
                                        </p:tgtEl>
                                      </p:cBhvr>
                                      <p:to x="100000" y="95000"/>
                                    </p:animScale>
                                    <p:animScale>
                                      <p:cBhvr>
                                        <p:cTn id="26" dur="1" decel="50000">
                                          <p:stCondLst>
                                            <p:cond delay="249"/>
                                          </p:stCondLst>
                                        </p:cTn>
                                        <p:tgtEl>
                                          <p:spTgt spid="8"/>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250"/>
                                        <p:tgtEl>
                                          <p:spTgt spid="9">
                                            <p:txEl>
                                              <p:pRg st="0" end="0"/>
                                            </p:txEl>
                                          </p:spTgt>
                                        </p:tgtEl>
                                      </p:cBhvr>
                                    </p:animEffect>
                                    <p:anim calcmode="lin" valueType="num">
                                      <p:cBhvr>
                                        <p:cTn id="32"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3" dur="2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xEl>
                                              <p:pRg st="0" end="0"/>
                                            </p:txEl>
                                          </p:spTgt>
                                        </p:tgtEl>
                                        <p:attrNameLst>
                                          <p:attrName>style.visibility</p:attrName>
                                        </p:attrNameLst>
                                      </p:cBhvr>
                                      <p:to>
                                        <p:strVal val="visible"/>
                                      </p:to>
                                    </p:set>
                                    <p:anim calcmode="lin" valueType="num">
                                      <p:cBhvr additive="base">
                                        <p:cTn id="38" dur="2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9" dur="25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71">
                                          <p:stCondLst>
                                            <p:cond delay="0"/>
                                          </p:stCondLst>
                                        </p:cTn>
                                        <p:tgtEl>
                                          <p:spTgt spid="12"/>
                                        </p:tgtEl>
                                      </p:cBhvr>
                                    </p:animEffect>
                                    <p:anim calcmode="lin" valueType="num">
                                      <p:cBhvr>
                                        <p:cTn id="45" dur="224"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6" dur="8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7" dur="82" tmFilter="0, 0; 0.125,0.2665; 0.25,0.4; 0.375,0.465; 0.5,0.5;  0.625,0.535; 0.75,0.6; 0.875,0.7335; 1,1">
                                          <p:stCondLst>
                                            <p:cond delay="82"/>
                                          </p:stCondLst>
                                        </p:cTn>
                                        <p:tgtEl>
                                          <p:spTgt spid="12"/>
                                        </p:tgtEl>
                                        <p:attrNameLst>
                                          <p:attrName>ppt_y</p:attrName>
                                        </p:attrNameLst>
                                      </p:cBhvr>
                                      <p:tavLst>
                                        <p:tav tm="0" fmla="#ppt_y-sin(pi*$)/9">
                                          <p:val>
                                            <p:fltVal val="0"/>
                                          </p:val>
                                        </p:tav>
                                        <p:tav tm="100000">
                                          <p:val>
                                            <p:fltVal val="1"/>
                                          </p:val>
                                        </p:tav>
                                      </p:tavLst>
                                    </p:anim>
                                    <p:anim calcmode="lin" valueType="num">
                                      <p:cBhvr>
                                        <p:cTn id="48" dur="1" tmFilter="0, 0; 0.125,0.2665; 0.25,0.4; 0.375,0.465; 0.5,0.5;  0.625,0.535; 0.75,0.6; 0.875,0.7335; 1,1">
                                          <p:stCondLst>
                                            <p:cond delay="163"/>
                                          </p:stCondLst>
                                        </p:cTn>
                                        <p:tgtEl>
                                          <p:spTgt spid="12"/>
                                        </p:tgtEl>
                                        <p:attrNameLst>
                                          <p:attrName>ppt_y</p:attrName>
                                        </p:attrNameLst>
                                      </p:cBhvr>
                                      <p:tavLst>
                                        <p:tav tm="0" fmla="#ppt_y-sin(pi*$)/27">
                                          <p:val>
                                            <p:fltVal val="0"/>
                                          </p:val>
                                        </p:tav>
                                        <p:tav tm="100000">
                                          <p:val>
                                            <p:fltVal val="1"/>
                                          </p:val>
                                        </p:tav>
                                      </p:tavLst>
                                    </p:anim>
                                    <p:anim calcmode="lin" valueType="num">
                                      <p:cBhvr>
                                        <p:cTn id="49" dur="1" tmFilter="0, 0; 0.125,0.2665; 0.25,0.4; 0.375,0.465; 0.5,0.5;  0.625,0.535; 0.75,0.6; 0.875,0.7335; 1,1">
                                          <p:stCondLst>
                                            <p:cond delay="249"/>
                                          </p:stCondLst>
                                        </p:cTn>
                                        <p:tgtEl>
                                          <p:spTgt spid="12"/>
                                        </p:tgtEl>
                                        <p:attrNameLst>
                                          <p:attrName>ppt_y</p:attrName>
                                        </p:attrNameLst>
                                      </p:cBhvr>
                                      <p:tavLst>
                                        <p:tav tm="0" fmla="#ppt_y-sin(pi*$)/81">
                                          <p:val>
                                            <p:fltVal val="0"/>
                                          </p:val>
                                        </p:tav>
                                        <p:tav tm="100000">
                                          <p:val>
                                            <p:fltVal val="1"/>
                                          </p:val>
                                        </p:tav>
                                      </p:tavLst>
                                    </p:anim>
                                    <p:animScale>
                                      <p:cBhvr>
                                        <p:cTn id="50" dur="1">
                                          <p:stCondLst>
                                            <p:cond delay="80"/>
                                          </p:stCondLst>
                                        </p:cTn>
                                        <p:tgtEl>
                                          <p:spTgt spid="12"/>
                                        </p:tgtEl>
                                      </p:cBhvr>
                                      <p:to x="100000" y="60000"/>
                                    </p:animScale>
                                    <p:animScale>
                                      <p:cBhvr>
                                        <p:cTn id="51" dur="1" decel="50000">
                                          <p:stCondLst>
                                            <p:cond delay="83"/>
                                          </p:stCondLst>
                                        </p:cTn>
                                        <p:tgtEl>
                                          <p:spTgt spid="12"/>
                                        </p:tgtEl>
                                      </p:cBhvr>
                                      <p:to x="100000" y="100000"/>
                                    </p:animScale>
                                    <p:animScale>
                                      <p:cBhvr>
                                        <p:cTn id="52" dur="1">
                                          <p:stCondLst>
                                            <p:cond delay="161"/>
                                          </p:stCondLst>
                                        </p:cTn>
                                        <p:tgtEl>
                                          <p:spTgt spid="12"/>
                                        </p:tgtEl>
                                      </p:cBhvr>
                                      <p:to x="100000" y="80000"/>
                                    </p:animScale>
                                    <p:animScale>
                                      <p:cBhvr>
                                        <p:cTn id="53" dur="1" decel="50000">
                                          <p:stCondLst>
                                            <p:cond delay="165"/>
                                          </p:stCondLst>
                                        </p:cTn>
                                        <p:tgtEl>
                                          <p:spTgt spid="12"/>
                                        </p:tgtEl>
                                      </p:cBhvr>
                                      <p:to x="100000" y="100000"/>
                                    </p:animScale>
                                    <p:animScale>
                                      <p:cBhvr>
                                        <p:cTn id="54" dur="1">
                                          <p:stCondLst>
                                            <p:cond delay="249"/>
                                          </p:stCondLst>
                                        </p:cTn>
                                        <p:tgtEl>
                                          <p:spTgt spid="12"/>
                                        </p:tgtEl>
                                      </p:cBhvr>
                                      <p:to x="100000" y="90000"/>
                                    </p:animScale>
                                    <p:animScale>
                                      <p:cBhvr>
                                        <p:cTn id="55" dur="1" decel="50000">
                                          <p:stCondLst>
                                            <p:cond delay="249"/>
                                          </p:stCondLst>
                                        </p:cTn>
                                        <p:tgtEl>
                                          <p:spTgt spid="12"/>
                                        </p:tgtEl>
                                      </p:cBhvr>
                                      <p:to x="100000" y="100000"/>
                                    </p:animScale>
                                    <p:animScale>
                                      <p:cBhvr>
                                        <p:cTn id="56" dur="1">
                                          <p:stCondLst>
                                            <p:cond delay="249"/>
                                          </p:stCondLst>
                                        </p:cTn>
                                        <p:tgtEl>
                                          <p:spTgt spid="12"/>
                                        </p:tgtEl>
                                      </p:cBhvr>
                                      <p:to x="100000" y="95000"/>
                                    </p:animScale>
                                    <p:animScale>
                                      <p:cBhvr>
                                        <p:cTn id="57" dur="1" decel="50000">
                                          <p:stCondLst>
                                            <p:cond delay="249"/>
                                          </p:stCondLst>
                                        </p:cTn>
                                        <p:tgtEl>
                                          <p:spTgt spid="12"/>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250"/>
                                        <p:tgtEl>
                                          <p:spTgt spid="14">
                                            <p:txEl>
                                              <p:pRg st="0" end="0"/>
                                            </p:txEl>
                                          </p:spTgt>
                                        </p:tgtEl>
                                      </p:cBhvr>
                                    </p:animEffect>
                                    <p:anim calcmode="lin" valueType="num">
                                      <p:cBhvr>
                                        <p:cTn id="63"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2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 calcmode="lin" valueType="num">
                                      <p:cBhvr additive="base">
                                        <p:cTn id="69"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70"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down)">
                                      <p:cBhvr>
                                        <p:cTn id="75" dur="71">
                                          <p:stCondLst>
                                            <p:cond delay="0"/>
                                          </p:stCondLst>
                                        </p:cTn>
                                        <p:tgtEl>
                                          <p:spTgt spid="16"/>
                                        </p:tgtEl>
                                      </p:cBhvr>
                                    </p:animEffect>
                                    <p:anim calcmode="lin" valueType="num">
                                      <p:cBhvr>
                                        <p:cTn id="76" dur="224"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7" dur="8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8" dur="82" tmFilter="0, 0; 0.125,0.2665; 0.25,0.4; 0.375,0.465; 0.5,0.5;  0.625,0.535; 0.75,0.6; 0.875,0.7335; 1,1">
                                          <p:stCondLst>
                                            <p:cond delay="82"/>
                                          </p:stCondLst>
                                        </p:cTn>
                                        <p:tgtEl>
                                          <p:spTgt spid="16"/>
                                        </p:tgtEl>
                                        <p:attrNameLst>
                                          <p:attrName>ppt_y</p:attrName>
                                        </p:attrNameLst>
                                      </p:cBhvr>
                                      <p:tavLst>
                                        <p:tav tm="0" fmla="#ppt_y-sin(pi*$)/9">
                                          <p:val>
                                            <p:fltVal val="0"/>
                                          </p:val>
                                        </p:tav>
                                        <p:tav tm="100000">
                                          <p:val>
                                            <p:fltVal val="1"/>
                                          </p:val>
                                        </p:tav>
                                      </p:tavLst>
                                    </p:anim>
                                    <p:anim calcmode="lin" valueType="num">
                                      <p:cBhvr>
                                        <p:cTn id="79" dur="1" tmFilter="0, 0; 0.125,0.2665; 0.25,0.4; 0.375,0.465; 0.5,0.5;  0.625,0.535; 0.75,0.6; 0.875,0.7335; 1,1">
                                          <p:stCondLst>
                                            <p:cond delay="163"/>
                                          </p:stCondLst>
                                        </p:cTn>
                                        <p:tgtEl>
                                          <p:spTgt spid="16"/>
                                        </p:tgtEl>
                                        <p:attrNameLst>
                                          <p:attrName>ppt_y</p:attrName>
                                        </p:attrNameLst>
                                      </p:cBhvr>
                                      <p:tavLst>
                                        <p:tav tm="0" fmla="#ppt_y-sin(pi*$)/27">
                                          <p:val>
                                            <p:fltVal val="0"/>
                                          </p:val>
                                        </p:tav>
                                        <p:tav tm="100000">
                                          <p:val>
                                            <p:fltVal val="1"/>
                                          </p:val>
                                        </p:tav>
                                      </p:tavLst>
                                    </p:anim>
                                    <p:anim calcmode="lin" valueType="num">
                                      <p:cBhvr>
                                        <p:cTn id="80" dur="1" tmFilter="0, 0; 0.125,0.2665; 0.25,0.4; 0.375,0.465; 0.5,0.5;  0.625,0.535; 0.75,0.6; 0.875,0.7335; 1,1">
                                          <p:stCondLst>
                                            <p:cond delay="249"/>
                                          </p:stCondLst>
                                        </p:cTn>
                                        <p:tgtEl>
                                          <p:spTgt spid="16"/>
                                        </p:tgtEl>
                                        <p:attrNameLst>
                                          <p:attrName>ppt_y</p:attrName>
                                        </p:attrNameLst>
                                      </p:cBhvr>
                                      <p:tavLst>
                                        <p:tav tm="0" fmla="#ppt_y-sin(pi*$)/81">
                                          <p:val>
                                            <p:fltVal val="0"/>
                                          </p:val>
                                        </p:tav>
                                        <p:tav tm="100000">
                                          <p:val>
                                            <p:fltVal val="1"/>
                                          </p:val>
                                        </p:tav>
                                      </p:tavLst>
                                    </p:anim>
                                    <p:animScale>
                                      <p:cBhvr>
                                        <p:cTn id="81" dur="1">
                                          <p:stCondLst>
                                            <p:cond delay="80"/>
                                          </p:stCondLst>
                                        </p:cTn>
                                        <p:tgtEl>
                                          <p:spTgt spid="16"/>
                                        </p:tgtEl>
                                      </p:cBhvr>
                                      <p:to x="100000" y="60000"/>
                                    </p:animScale>
                                    <p:animScale>
                                      <p:cBhvr>
                                        <p:cTn id="82" dur="1" decel="50000">
                                          <p:stCondLst>
                                            <p:cond delay="83"/>
                                          </p:stCondLst>
                                        </p:cTn>
                                        <p:tgtEl>
                                          <p:spTgt spid="16"/>
                                        </p:tgtEl>
                                      </p:cBhvr>
                                      <p:to x="100000" y="100000"/>
                                    </p:animScale>
                                    <p:animScale>
                                      <p:cBhvr>
                                        <p:cTn id="83" dur="1">
                                          <p:stCondLst>
                                            <p:cond delay="161"/>
                                          </p:stCondLst>
                                        </p:cTn>
                                        <p:tgtEl>
                                          <p:spTgt spid="16"/>
                                        </p:tgtEl>
                                      </p:cBhvr>
                                      <p:to x="100000" y="80000"/>
                                    </p:animScale>
                                    <p:animScale>
                                      <p:cBhvr>
                                        <p:cTn id="84" dur="1" decel="50000">
                                          <p:stCondLst>
                                            <p:cond delay="165"/>
                                          </p:stCondLst>
                                        </p:cTn>
                                        <p:tgtEl>
                                          <p:spTgt spid="16"/>
                                        </p:tgtEl>
                                      </p:cBhvr>
                                      <p:to x="100000" y="100000"/>
                                    </p:animScale>
                                    <p:animScale>
                                      <p:cBhvr>
                                        <p:cTn id="85" dur="1">
                                          <p:stCondLst>
                                            <p:cond delay="249"/>
                                          </p:stCondLst>
                                        </p:cTn>
                                        <p:tgtEl>
                                          <p:spTgt spid="16"/>
                                        </p:tgtEl>
                                      </p:cBhvr>
                                      <p:to x="100000" y="90000"/>
                                    </p:animScale>
                                    <p:animScale>
                                      <p:cBhvr>
                                        <p:cTn id="86" dur="1" decel="50000">
                                          <p:stCondLst>
                                            <p:cond delay="249"/>
                                          </p:stCondLst>
                                        </p:cTn>
                                        <p:tgtEl>
                                          <p:spTgt spid="16"/>
                                        </p:tgtEl>
                                      </p:cBhvr>
                                      <p:to x="100000" y="100000"/>
                                    </p:animScale>
                                    <p:animScale>
                                      <p:cBhvr>
                                        <p:cTn id="87" dur="1">
                                          <p:stCondLst>
                                            <p:cond delay="249"/>
                                          </p:stCondLst>
                                        </p:cTn>
                                        <p:tgtEl>
                                          <p:spTgt spid="16"/>
                                        </p:tgtEl>
                                      </p:cBhvr>
                                      <p:to x="100000" y="95000"/>
                                    </p:animScale>
                                    <p:animScale>
                                      <p:cBhvr>
                                        <p:cTn id="88" dur="1" decel="50000">
                                          <p:stCondLst>
                                            <p:cond delay="249"/>
                                          </p:stCondLst>
                                        </p:cTn>
                                        <p:tgtEl>
                                          <p:spTgt spid="16"/>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7">
                                            <p:txEl>
                                              <p:pRg st="0" end="0"/>
                                            </p:txEl>
                                          </p:spTgt>
                                        </p:tgtEl>
                                        <p:attrNameLst>
                                          <p:attrName>style.visibility</p:attrName>
                                        </p:attrNameLst>
                                      </p:cBhvr>
                                      <p:to>
                                        <p:strVal val="visible"/>
                                      </p:to>
                                    </p:set>
                                    <p:animEffect transition="in" filter="fade">
                                      <p:cBhvr>
                                        <p:cTn id="93" dur="250"/>
                                        <p:tgtEl>
                                          <p:spTgt spid="17">
                                            <p:txEl>
                                              <p:pRg st="0" end="0"/>
                                            </p:txEl>
                                          </p:spTgt>
                                        </p:tgtEl>
                                      </p:cBhvr>
                                    </p:animEffect>
                                    <p:anim calcmode="lin" valueType="num">
                                      <p:cBhvr>
                                        <p:cTn id="94" dur="25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5" dur="25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 calcmode="lin" valueType="num">
                                      <p:cBhvr additive="base">
                                        <p:cTn id="100"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01" dur="25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24D3E-28DA-9277-F68C-9F07E5C3F7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816074-5AE7-A3CD-722C-4F8A137F9505}"/>
              </a:ext>
            </a:extLst>
          </p:cNvPr>
          <p:cNvSpPr txBox="1"/>
          <p:nvPr/>
        </p:nvSpPr>
        <p:spPr>
          <a:xfrm>
            <a:off x="752475" y="494414"/>
            <a:ext cx="10534650" cy="817403"/>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Adaptive Cruise Control- Block diagram</a:t>
            </a:r>
          </a:p>
        </p:txBody>
      </p:sp>
      <p:pic>
        <p:nvPicPr>
          <p:cNvPr id="2" name="Picture 1" descr="Adaptive Cruise Control - My Car Does What">
            <a:extLst>
              <a:ext uri="{FF2B5EF4-FFF2-40B4-BE49-F238E27FC236}">
                <a16:creationId xmlns:a16="http://schemas.microsoft.com/office/drawing/2014/main" id="{30837E4E-BEA6-25D4-2E68-55035AF98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705" y="1311817"/>
            <a:ext cx="8384815" cy="527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33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0.17396 -0.01737 L -0.15638 -0.01042 " pathEditMode="relative" rAng="0" ptsTypes="AA">
                                      <p:cBhvr>
                                        <p:cTn id="12" dur="250" fill="hold"/>
                                        <p:tgtEl>
                                          <p:spTgt spid="2"/>
                                        </p:tgtEl>
                                        <p:attrNameLst>
                                          <p:attrName>ppt_x</p:attrName>
                                          <p:attrName>ppt_y</p:attrName>
                                        </p:attrNameLst>
                                      </p:cBhvr>
                                      <p:rCtr x="-16523"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1782-7CD7-DEE8-B890-B3F4224A0D18}"/>
              </a:ext>
            </a:extLst>
          </p:cNvPr>
          <p:cNvSpPr>
            <a:spLocks noGrp="1"/>
          </p:cNvSpPr>
          <p:nvPr>
            <p:ph type="title"/>
          </p:nvPr>
        </p:nvSpPr>
        <p:spPr>
          <a:xfrm>
            <a:off x="585851" y="401260"/>
            <a:ext cx="8781134" cy="1593507"/>
          </a:xfrm>
        </p:spPr>
        <p:txBody>
          <a:bodyPr/>
          <a:lstStyle/>
          <a:p>
            <a:r>
              <a:rPr lang="en-US" sz="3600" b="1" kern="0" spc="-32" dirty="0">
                <a:solidFill>
                  <a:schemeClr val="tx2">
                    <a:lumMod val="25000"/>
                  </a:schemeClr>
                </a:solidFill>
                <a:latin typeface="Titillium Web" panose="00000500000000000000" pitchFamily="2" charset="0"/>
                <a:ea typeface="Titillium Web" pitchFamily="34" charset="-122"/>
                <a:cs typeface="Titillium Web" pitchFamily="34" charset="-120"/>
              </a:rPr>
              <a:t>Adaptive Cruise Control- Block Diagram</a:t>
            </a:r>
            <a:endParaRPr lang="en-US" sz="3600" dirty="0">
              <a:solidFill>
                <a:schemeClr val="tx2">
                  <a:lumMod val="25000"/>
                </a:schemeClr>
              </a:solidFill>
              <a:latin typeface="Titillium Web" panose="00000500000000000000" pitchFamily="2" charset="0"/>
            </a:endParaRPr>
          </a:p>
        </p:txBody>
      </p:sp>
      <p:sp>
        <p:nvSpPr>
          <p:cNvPr id="4" name="Text 3">
            <a:extLst>
              <a:ext uri="{FF2B5EF4-FFF2-40B4-BE49-F238E27FC236}">
                <a16:creationId xmlns:a16="http://schemas.microsoft.com/office/drawing/2014/main" id="{000663D2-FBF1-9D07-E472-FDFCF83F174A}"/>
              </a:ext>
            </a:extLst>
          </p:cNvPr>
          <p:cNvSpPr/>
          <p:nvPr/>
        </p:nvSpPr>
        <p:spPr>
          <a:xfrm>
            <a:off x="281051" y="2370885"/>
            <a:ext cx="3971652" cy="304800"/>
          </a:xfrm>
          <a:prstGeom prst="rect">
            <a:avLst/>
          </a:prstGeom>
          <a:noFill/>
          <a:ln/>
        </p:spPr>
        <p:txBody>
          <a:bodyPr wrap="squar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2400" b="1" i="0" u="none" strike="noStrike" kern="0" cap="none" spc="-32" normalizeH="0" baseline="0" noProof="0" dirty="0">
                <a:ln>
                  <a:noFill/>
                </a:ln>
                <a:solidFill>
                  <a:srgbClr val="FFFFFF"/>
                </a:solidFill>
                <a:effectLst/>
                <a:uLnTx/>
                <a:uFillTx/>
                <a:latin typeface="Titillium Web" pitchFamily="34" charset="0"/>
                <a:ea typeface="Titillium Web" pitchFamily="34" charset="-122"/>
                <a:cs typeface="Titillium Web" pitchFamily="34" charset="-120"/>
              </a:rPr>
              <a:t>Block Diagram Explanation :</a:t>
            </a:r>
            <a:endParaRPr kumimoji="0" lang="en-US" sz="24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5" name="Text 2">
            <a:extLst>
              <a:ext uri="{FF2B5EF4-FFF2-40B4-BE49-F238E27FC236}">
                <a16:creationId xmlns:a16="http://schemas.microsoft.com/office/drawing/2014/main" id="{A96D2187-91C6-2288-FC16-AA1D778900DC}"/>
              </a:ext>
            </a:extLst>
          </p:cNvPr>
          <p:cNvSpPr/>
          <p:nvPr/>
        </p:nvSpPr>
        <p:spPr>
          <a:xfrm>
            <a:off x="281051" y="3194043"/>
            <a:ext cx="11525126" cy="3615785"/>
          </a:xfrm>
          <a:prstGeom prst="rect">
            <a:avLst/>
          </a:prstGeom>
          <a:noFill/>
          <a:ln/>
        </p:spPr>
        <p:txBody>
          <a:bodyPr wrap="square" lIns="0" tIns="0" rIns="0" bIns="0" rtlCol="0" anchor="t"/>
          <a:lstStyle/>
          <a:p>
            <a:pPr marL="342900" marR="0" lvl="0" indent="-342900" algn="just" defTabSz="914400" rtl="0" eaLnBrk="1" fontAlgn="auto" latinLnBrk="0" hangingPunct="1">
              <a:lnSpc>
                <a:spcPct val="115000"/>
              </a:lnSpc>
              <a:spcBef>
                <a:spcPts val="0"/>
              </a:spcBef>
              <a:spcAft>
                <a:spcPts val="1333"/>
              </a:spcAft>
              <a:buClrTx/>
              <a:buSzTx/>
              <a:buFont typeface="Wingdings" panose="05000000000000000000" pitchFamily="2" charset="2"/>
              <a:buChar char="q"/>
              <a:tabLst>
                <a:tab pos="249760" algn="l"/>
              </a:tabLst>
              <a:defRPr/>
            </a:pPr>
            <a:r>
              <a:rPr kumimoji="0" lang="en-US" sz="2400" b="0"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ACC uses </a:t>
            </a:r>
            <a:r>
              <a:rPr kumimoji="0" lang="en-US" sz="2400" b="1"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sensors</a:t>
            </a:r>
            <a:r>
              <a:rPr kumimoji="0" lang="en-US" sz="2400" b="0"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 to monitor the distance between your car and the vehicle ahead, and we can’t forget that there are also obstacles on the road, so we used the </a:t>
            </a:r>
            <a:r>
              <a:rPr kumimoji="0" lang="en-US" sz="2400" b="1"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3D depth camera </a:t>
            </a:r>
            <a:r>
              <a:rPr kumimoji="0" lang="en-US" sz="2400" b="0"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to recognize the height and the distance between the obstacles and the car. </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And by collecting the inputs by the camera and the sensors and sending it to the microcontroller the </a:t>
            </a: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output</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 will be:</a:t>
            </a:r>
          </a:p>
          <a:p>
            <a:pPr marL="342900" marR="0" lvl="0" indent="-342900" algn="just" defTabSz="914400" rtl="0" eaLnBrk="1" fontAlgn="auto" latinLnBrk="0" hangingPunct="1">
              <a:lnSpc>
                <a:spcPct val="115000"/>
              </a:lnSpc>
              <a:spcBef>
                <a:spcPts val="0"/>
              </a:spcBef>
              <a:spcAft>
                <a:spcPts val="1333"/>
              </a:spcAft>
              <a:buClrTx/>
              <a:buSzTx/>
              <a:buFont typeface="Wingdings" panose="05000000000000000000" pitchFamily="2" charset="2"/>
              <a:buChar char="q"/>
              <a:tabLst>
                <a:tab pos="249760" algn="l"/>
              </a:tabLst>
              <a:defRPr/>
            </a:pP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Audible Alerts: </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In critical situations, ACC systems can produce audible warnings, such as beeps or alarms, to alert the driver to take action, like braking or steering to avoid a collision by using the Buzzer or sending alerts through the car sound system.</a:t>
            </a:r>
          </a:p>
          <a:p>
            <a:pPr marL="0" marR="0" lvl="0" indent="0" algn="just" defTabSz="914400" rtl="0" eaLnBrk="1" fontAlgn="auto" latinLnBrk="0" hangingPunct="1">
              <a:lnSpc>
                <a:spcPct val="115000"/>
              </a:lnSpc>
              <a:spcBef>
                <a:spcPts val="0"/>
              </a:spcBef>
              <a:spcAft>
                <a:spcPts val="1333"/>
              </a:spcAft>
              <a:buClrTx/>
              <a:buSzTx/>
              <a:buFontTx/>
              <a:buNone/>
              <a:tabLst>
                <a:tab pos="249760" algn="l"/>
              </a:tabLst>
              <a:defRPr/>
            </a:pPr>
            <a:endParaRPr kumimoji="0" lang="en-US" sz="1867" b="0" i="0" u="none" strike="noStrike" kern="0" cap="none" spc="-32" normalizeH="0" baseline="0" noProof="0" dirty="0">
              <a:ln>
                <a:noFill/>
              </a:ln>
              <a:solidFill>
                <a:schemeClr val="tx2">
                  <a:lumMod val="25000"/>
                </a:schemeClr>
              </a:solidFill>
              <a:effectLst/>
              <a:uLnTx/>
              <a:uFillTx/>
              <a:latin typeface="Titillium Web" panose="00000500000000000000" pitchFamily="2" charset="0"/>
              <a:ea typeface="+mn-ea"/>
              <a:cs typeface="+mn-cs"/>
            </a:endParaRPr>
          </a:p>
          <a:p>
            <a:pPr marL="0" marR="0" lvl="0" indent="0" algn="just" defTabSz="914400" rtl="0" eaLnBrk="1" fontAlgn="auto" latinLnBrk="0" hangingPunct="1">
              <a:lnSpc>
                <a:spcPts val="2700"/>
              </a:lnSpc>
              <a:spcBef>
                <a:spcPts val="0"/>
              </a:spcBef>
              <a:spcAft>
                <a:spcPts val="0"/>
              </a:spcAft>
              <a:buClrTx/>
              <a:buSzTx/>
              <a:buFontTx/>
              <a:buNone/>
              <a:tabLst/>
              <a:defRPr/>
            </a:pPr>
            <a:endParaRPr kumimoji="0" lang="en-US" sz="1500" b="0" i="0" u="none" strike="noStrike" kern="1200" cap="none" spc="0" normalizeH="0" baseline="0" noProof="0" dirty="0">
              <a:ln>
                <a:noFill/>
              </a:ln>
              <a:solidFill>
                <a:schemeClr val="tx2">
                  <a:lumMod val="25000"/>
                </a:schemeClr>
              </a:solidFill>
              <a:effectLst/>
              <a:uLnTx/>
              <a:uFillTx/>
              <a:latin typeface="Franklin Gothic Book"/>
              <a:ea typeface="+mn-ea"/>
              <a:cs typeface="+mn-cs"/>
            </a:endParaRPr>
          </a:p>
        </p:txBody>
      </p:sp>
    </p:spTree>
    <p:extLst>
      <p:ext uri="{BB962C8B-B14F-4D97-AF65-F5344CB8AC3E}">
        <p14:creationId xmlns:p14="http://schemas.microsoft.com/office/powerpoint/2010/main" val="3701548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0-#ppt_w/2"/>
                                          </p:val>
                                        </p:tav>
                                        <p:tav tm="100000">
                                          <p:val>
                                            <p:strVal val="#ppt_x"/>
                                          </p:val>
                                        </p:tav>
                                      </p:tavLst>
                                    </p:anim>
                                    <p:anim calcmode="lin" valueType="num">
                                      <p:cBhvr additive="base">
                                        <p:cTn id="14"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 fill="hold"/>
                                        <p:tgtEl>
                                          <p:spTgt spid="5"/>
                                        </p:tgtEl>
                                        <p:attrNameLst>
                                          <p:attrName>ppt_x</p:attrName>
                                        </p:attrNameLst>
                                      </p:cBhvr>
                                      <p:tavLst>
                                        <p:tav tm="0">
                                          <p:val>
                                            <p:strVal val="#ppt_x"/>
                                          </p:val>
                                        </p:tav>
                                        <p:tav tm="100000">
                                          <p:val>
                                            <p:strVal val="#ppt_x"/>
                                          </p:val>
                                        </p:tav>
                                      </p:tavLst>
                                    </p:anim>
                                    <p:anim calcmode="lin" valueType="num">
                                      <p:cBhvr additive="base">
                                        <p:cTn id="20"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F1CDD-5310-0D37-A76F-683DF25D7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434F8-54D0-6F8F-9C66-49906BBB1E1E}"/>
              </a:ext>
            </a:extLst>
          </p:cNvPr>
          <p:cNvSpPr>
            <a:spLocks noGrp="1"/>
          </p:cNvSpPr>
          <p:nvPr>
            <p:ph type="title"/>
          </p:nvPr>
        </p:nvSpPr>
        <p:spPr>
          <a:xfrm>
            <a:off x="596011" y="431740"/>
            <a:ext cx="8781134" cy="1593507"/>
          </a:xfrm>
        </p:spPr>
        <p:txBody>
          <a:bodyPr/>
          <a:lstStyle/>
          <a:p>
            <a:r>
              <a:rPr lang="en-US" sz="3600" b="1" kern="0" spc="-32" dirty="0">
                <a:solidFill>
                  <a:schemeClr val="accent3">
                    <a:lumMod val="50000"/>
                  </a:schemeClr>
                </a:solidFill>
                <a:latin typeface="Titillium Web" panose="00000500000000000000" pitchFamily="2" charset="0"/>
                <a:ea typeface="Titillium Web" pitchFamily="34" charset="-122"/>
                <a:cs typeface="Titillium Web" pitchFamily="34" charset="-120"/>
              </a:rPr>
              <a:t>Adaptive Cruise Control- Block Diagram</a:t>
            </a:r>
            <a:endParaRPr lang="en-US" sz="3600" dirty="0">
              <a:solidFill>
                <a:schemeClr val="accent3">
                  <a:lumMod val="50000"/>
                </a:schemeClr>
              </a:solidFill>
              <a:latin typeface="Titillium Web" panose="00000500000000000000" pitchFamily="2" charset="0"/>
            </a:endParaRPr>
          </a:p>
        </p:txBody>
      </p:sp>
      <p:sp>
        <p:nvSpPr>
          <p:cNvPr id="4" name="Text 3">
            <a:extLst>
              <a:ext uri="{FF2B5EF4-FFF2-40B4-BE49-F238E27FC236}">
                <a16:creationId xmlns:a16="http://schemas.microsoft.com/office/drawing/2014/main" id="{4A0316F4-A211-6601-298F-09CA7680DA4D}"/>
              </a:ext>
            </a:extLst>
          </p:cNvPr>
          <p:cNvSpPr/>
          <p:nvPr/>
        </p:nvSpPr>
        <p:spPr>
          <a:xfrm>
            <a:off x="281051" y="2370885"/>
            <a:ext cx="3971652" cy="304800"/>
          </a:xfrm>
          <a:prstGeom prst="rect">
            <a:avLst/>
          </a:prstGeom>
          <a:noFill/>
          <a:ln/>
        </p:spPr>
        <p:txBody>
          <a:bodyPr wrap="squar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2400" b="1" i="0" u="none" strike="noStrike" kern="0" cap="none" spc="-32" normalizeH="0" baseline="0" noProof="0" dirty="0">
                <a:ln>
                  <a:noFill/>
                </a:ln>
                <a:solidFill>
                  <a:srgbClr val="FFFFFF"/>
                </a:solidFill>
                <a:effectLst/>
                <a:uLnTx/>
                <a:uFillTx/>
                <a:latin typeface="Titillium Web" pitchFamily="34" charset="0"/>
                <a:ea typeface="Titillium Web" pitchFamily="34" charset="-122"/>
                <a:cs typeface="Titillium Web" pitchFamily="34" charset="-120"/>
              </a:rPr>
              <a:t>Block Diagram Explanation :</a:t>
            </a:r>
            <a:endParaRPr kumimoji="0" lang="en-US" sz="24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5" name="Text 2">
            <a:extLst>
              <a:ext uri="{FF2B5EF4-FFF2-40B4-BE49-F238E27FC236}">
                <a16:creationId xmlns:a16="http://schemas.microsoft.com/office/drawing/2014/main" id="{5CBE29BA-2476-6B92-C61C-AF14F18DE81C}"/>
              </a:ext>
            </a:extLst>
          </p:cNvPr>
          <p:cNvSpPr/>
          <p:nvPr/>
        </p:nvSpPr>
        <p:spPr>
          <a:xfrm>
            <a:off x="281051" y="3194043"/>
            <a:ext cx="11525126" cy="3615785"/>
          </a:xfrm>
          <a:prstGeom prst="rect">
            <a:avLst/>
          </a:prstGeom>
          <a:noFill/>
          <a:ln/>
        </p:spPr>
        <p:txBody>
          <a:bodyPr wrap="square" lIns="0" tIns="0" rIns="0" bIns="0" rtlCol="0" anchor="t"/>
          <a:lstStyle/>
          <a:p>
            <a:pPr marL="342900" marR="0" lvl="0" indent="-342900" algn="just" defTabSz="914400" rtl="0" eaLnBrk="1" fontAlgn="auto" latinLnBrk="0" hangingPunct="1">
              <a:lnSpc>
                <a:spcPct val="115000"/>
              </a:lnSpc>
              <a:spcBef>
                <a:spcPts val="0"/>
              </a:spcBef>
              <a:spcAft>
                <a:spcPts val="1333"/>
              </a:spcAft>
              <a:buClrTx/>
              <a:buSzTx/>
              <a:buFont typeface="Wingdings" panose="05000000000000000000" pitchFamily="2" charset="2"/>
              <a:buChar char="q"/>
              <a:tabLst>
                <a:tab pos="249760" algn="l"/>
              </a:tabLst>
              <a:defRPr/>
            </a:pP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Visual Warnings: </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Some ACC systems display visual alerts on the dashboard or instrument cluster. These warnings might include flashing lights, icons, or messages indicating a potential collision or need for driver intervention.</a:t>
            </a:r>
          </a:p>
          <a:p>
            <a:pPr marL="342900" marR="0" lvl="0" indent="-342900" algn="just" defTabSz="914400" rtl="0" eaLnBrk="1" fontAlgn="auto" latinLnBrk="0" hangingPunct="1">
              <a:lnSpc>
                <a:spcPct val="150000"/>
              </a:lnSpc>
              <a:spcBef>
                <a:spcPts val="0"/>
              </a:spcBef>
              <a:spcAft>
                <a:spcPts val="1333"/>
              </a:spcAft>
              <a:buClrTx/>
              <a:buSzTx/>
              <a:buFont typeface="Wingdings" panose="05000000000000000000" pitchFamily="2" charset="2"/>
              <a:buChar char="q"/>
              <a:tabLst>
                <a:tab pos="249760" algn="l"/>
              </a:tabLst>
              <a:defRPr/>
            </a:pP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Acceleration and Braking: </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ACC can slow down your vehicle by reducing throttle or even apply the brakes if necessary to maintain a safe distance. Once the road ahead is clear, it can accelerate back to the preset speed by the presence of the </a:t>
            </a: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speed controller</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t>
            </a:r>
          </a:p>
          <a:p>
            <a:pPr marL="0" marR="0" lvl="0" indent="0" algn="just" defTabSz="914400" rtl="0" eaLnBrk="1" fontAlgn="auto" latinLnBrk="0" hangingPunct="1">
              <a:lnSpc>
                <a:spcPct val="115000"/>
              </a:lnSpc>
              <a:spcBef>
                <a:spcPts val="0"/>
              </a:spcBef>
              <a:spcAft>
                <a:spcPts val="1333"/>
              </a:spcAft>
              <a:buClrTx/>
              <a:buSzTx/>
              <a:buFontTx/>
              <a:buNone/>
              <a:tabLst>
                <a:tab pos="249760" algn="l"/>
              </a:tabLst>
              <a:defRPr/>
            </a:pPr>
            <a:endParaRPr kumimoji="0" lang="en-US" sz="1867"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endParaRPr>
          </a:p>
          <a:p>
            <a:pPr marL="0" marR="0" lvl="0" indent="0" algn="just" defTabSz="914400" rtl="0" eaLnBrk="1" fontAlgn="auto" latinLnBrk="0" hangingPunct="1">
              <a:lnSpc>
                <a:spcPts val="2700"/>
              </a:lnSpc>
              <a:spcBef>
                <a:spcPts val="0"/>
              </a:spcBef>
              <a:spcAft>
                <a:spcPts val="0"/>
              </a:spcAft>
              <a:buClrTx/>
              <a:buSzTx/>
              <a:buFontTx/>
              <a:buNone/>
              <a:tabLst/>
              <a:defRPr/>
            </a:pPr>
            <a:endParaRPr kumimoji="0" lang="en-US" sz="1500" b="0" i="0" u="none" strike="noStrike" kern="1200" cap="none" spc="0" normalizeH="0" baseline="0" noProof="0" dirty="0">
              <a:ln>
                <a:noFill/>
              </a:ln>
              <a:solidFill>
                <a:schemeClr val="accent3">
                  <a:lumMod val="50000"/>
                </a:schemeClr>
              </a:solidFill>
              <a:effectLst/>
              <a:uLnTx/>
              <a:uFillTx/>
              <a:latin typeface="Franklin Gothic Book"/>
              <a:ea typeface="+mn-ea"/>
              <a:cs typeface="+mn-cs"/>
            </a:endParaRPr>
          </a:p>
        </p:txBody>
      </p:sp>
    </p:spTree>
    <p:extLst>
      <p:ext uri="{BB962C8B-B14F-4D97-AF65-F5344CB8AC3E}">
        <p14:creationId xmlns:p14="http://schemas.microsoft.com/office/powerpoint/2010/main" val="384170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0-#ppt_w/2"/>
                                          </p:val>
                                        </p:tav>
                                        <p:tav tm="100000">
                                          <p:val>
                                            <p:strVal val="#ppt_x"/>
                                          </p:val>
                                        </p:tav>
                                      </p:tavLst>
                                    </p:anim>
                                    <p:anim calcmode="lin" valueType="num">
                                      <p:cBhvr additive="base">
                                        <p:cTn id="14"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 fill="hold"/>
                                        <p:tgtEl>
                                          <p:spTgt spid="5"/>
                                        </p:tgtEl>
                                        <p:attrNameLst>
                                          <p:attrName>ppt_x</p:attrName>
                                        </p:attrNameLst>
                                      </p:cBhvr>
                                      <p:tavLst>
                                        <p:tav tm="0">
                                          <p:val>
                                            <p:strVal val="#ppt_x"/>
                                          </p:val>
                                        </p:tav>
                                        <p:tav tm="100000">
                                          <p:val>
                                            <p:strVal val="#ppt_x"/>
                                          </p:val>
                                        </p:tav>
                                      </p:tavLst>
                                    </p:anim>
                                    <p:anim calcmode="lin" valueType="num">
                                      <p:cBhvr additive="base">
                                        <p:cTn id="20"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E2E3-27FB-7EED-EE2E-A876F4560DC1}"/>
              </a:ext>
            </a:extLst>
          </p:cNvPr>
          <p:cNvSpPr>
            <a:spLocks noGrp="1"/>
          </p:cNvSpPr>
          <p:nvPr>
            <p:ph type="title"/>
          </p:nvPr>
        </p:nvSpPr>
        <p:spPr>
          <a:xfrm>
            <a:off x="609600" y="343752"/>
            <a:ext cx="10972800" cy="1574317"/>
          </a:xfrm>
        </p:spPr>
        <p:txBody>
          <a:bodyPr/>
          <a:lstStyle/>
          <a:p>
            <a:r>
              <a:rPr lang="en-US" sz="5400" b="1" dirty="0">
                <a:solidFill>
                  <a:schemeClr val="tx2">
                    <a:lumMod val="25000"/>
                  </a:schemeClr>
                </a:solidFill>
                <a:effectLst/>
                <a:latin typeface="Titillium Web" panose="00000500000000000000" pitchFamily="2" charset="0"/>
                <a:ea typeface="MS Gothic" panose="020B0609070205080204" pitchFamily="49" charset="-128"/>
                <a:cs typeface="Times New Roman" panose="02020603050405020304" pitchFamily="18" charset="0"/>
              </a:rPr>
              <a:t>Sensors </a:t>
            </a:r>
            <a:endParaRPr lang="en-US" sz="5400" dirty="0">
              <a:solidFill>
                <a:schemeClr val="tx2">
                  <a:lumMod val="2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56FB3F81-6738-835E-62C4-DA1CA1B40CA5}"/>
              </a:ext>
            </a:extLst>
          </p:cNvPr>
          <p:cNvSpPr>
            <a:spLocks noGrp="1"/>
          </p:cNvSpPr>
          <p:nvPr>
            <p:ph sz="quarter" idx="13"/>
          </p:nvPr>
        </p:nvSpPr>
        <p:spPr>
          <a:xfrm>
            <a:off x="609600" y="2439411"/>
            <a:ext cx="7936115" cy="4145113"/>
          </a:xfrm>
        </p:spPr>
        <p:txBody>
          <a:bodyPr>
            <a:normAutofit/>
          </a:bodyPr>
          <a:lstStyle/>
          <a:p>
            <a:pPr marL="342900" marR="0" indent="-342900" algn="just">
              <a:lnSpc>
                <a:spcPct val="150000"/>
              </a:lnSpc>
              <a:spcBef>
                <a:spcPts val="0"/>
              </a:spcBef>
              <a:spcAft>
                <a:spcPts val="0"/>
              </a:spcAft>
              <a:buFont typeface="Wingdings" panose="05000000000000000000" pitchFamily="2" charset="2"/>
              <a:buChar char="Ø"/>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SENSOR is a converter that measures physical quantity and converts it into signal which can be read by observer or by instrument.</a:t>
            </a:r>
          </a:p>
          <a:p>
            <a:pPr marL="342900" marR="0" indent="-342900" algn="just">
              <a:lnSpc>
                <a:spcPct val="150000"/>
              </a:lnSpc>
              <a:spcBef>
                <a:spcPts val="0"/>
              </a:spcBef>
              <a:spcAft>
                <a:spcPts val="0"/>
              </a:spcAft>
              <a:buFont typeface="Wingdings" panose="05000000000000000000" pitchFamily="2" charset="2"/>
              <a:buChar char="Ø"/>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SENSOR responds to an input quantity by generating a functionally related output usually in form of electrical or optical signal.</a:t>
            </a:r>
          </a:p>
          <a:p>
            <a:pPr marL="0" marR="0" algn="just">
              <a:lnSpc>
                <a:spcPct val="150000"/>
              </a:lnSpc>
              <a:spcBef>
                <a:spcPts val="0"/>
              </a:spcBef>
              <a:spcAft>
                <a:spcPts val="0"/>
              </a:spcAft>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In this project types of SENSOR can be used :</a:t>
            </a:r>
          </a:p>
          <a:p>
            <a:pPr marL="800100" lvl="1" indent="-342900" algn="just">
              <a:lnSpc>
                <a:spcPct val="150000"/>
              </a:lnSpc>
              <a:buFont typeface="Symbol" panose="05050102010706020507" pitchFamily="18" charset="2"/>
              <a:buChar char=""/>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LiDAR</a:t>
            </a:r>
          </a:p>
          <a:p>
            <a:pPr marL="800100" lvl="1" indent="-342900" algn="just">
              <a:lnSpc>
                <a:spcPct val="150000"/>
              </a:lnSpc>
              <a:buFont typeface="Symbol" panose="05050102010706020507" pitchFamily="18" charset="2"/>
              <a:buChar char=""/>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Fusion Sensor (Camera)</a:t>
            </a:r>
          </a:p>
          <a:p>
            <a:pPr marL="228600" marR="0" algn="just">
              <a:lnSpc>
                <a:spcPct val="150000"/>
              </a:lnSpc>
              <a:spcBef>
                <a:spcPts val="0"/>
              </a:spcBef>
              <a:spcAft>
                <a:spcPts val="0"/>
              </a:spcAft>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These two parts work together to track the car from nonmoving object.</a:t>
            </a:r>
          </a:p>
          <a:p>
            <a:pPr algn="just"/>
            <a:endParaRPr lang="en-US" dirty="0">
              <a:solidFill>
                <a:schemeClr val="tx2">
                  <a:lumMod val="25000"/>
                </a:schemeClr>
              </a:solidFill>
            </a:endParaRPr>
          </a:p>
        </p:txBody>
      </p:sp>
    </p:spTree>
    <p:extLst>
      <p:ext uri="{BB962C8B-B14F-4D97-AF65-F5344CB8AC3E}">
        <p14:creationId xmlns:p14="http://schemas.microsoft.com/office/powerpoint/2010/main" val="1014010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295E-079F-5D4A-4182-341D041E409C}"/>
              </a:ext>
            </a:extLst>
          </p:cNvPr>
          <p:cNvSpPr>
            <a:spLocks noGrp="1"/>
          </p:cNvSpPr>
          <p:nvPr>
            <p:ph type="title"/>
          </p:nvPr>
        </p:nvSpPr>
        <p:spPr>
          <a:xfrm>
            <a:off x="3624087" y="4836025"/>
            <a:ext cx="7936230" cy="1380760"/>
          </a:xfrm>
        </p:spPr>
        <p:txBody>
          <a:bodyPr/>
          <a:lstStyle/>
          <a:p>
            <a:r>
              <a:rPr lang="en-US" sz="4400" b="1" dirty="0">
                <a:solidFill>
                  <a:schemeClr val="tx2">
                    <a:lumMod val="50000"/>
                  </a:schemeClr>
                </a:solidFill>
                <a:latin typeface="Titillium Web" panose="00000500000000000000" pitchFamily="2" charset="0"/>
                <a:cs typeface="Times New Roman" panose="02020603050405020304" pitchFamily="18" charset="0"/>
              </a:rPr>
              <a:t>LiDAR</a:t>
            </a:r>
            <a:endParaRPr lang="en-US" dirty="0">
              <a:solidFill>
                <a:schemeClr val="tx2">
                  <a:lumMod val="50000"/>
                </a:schemeClr>
              </a:solidFill>
              <a:latin typeface="Titillium Web" panose="00000500000000000000" pitchFamily="2" charset="0"/>
            </a:endParaRPr>
          </a:p>
        </p:txBody>
      </p:sp>
      <p:pic>
        <p:nvPicPr>
          <p:cNvPr id="6" name="Content Placeholder 5" descr="A black device with two circles&#10;&#10;Description automatically generated">
            <a:extLst>
              <a:ext uri="{FF2B5EF4-FFF2-40B4-BE49-F238E27FC236}">
                <a16:creationId xmlns:a16="http://schemas.microsoft.com/office/drawing/2014/main" id="{85BE1185-8BC1-063C-78CE-80EE615B2DB6}"/>
              </a:ext>
            </a:extLst>
          </p:cNvPr>
          <p:cNvPicPr>
            <a:picLocks noGrp="1" noChangeAspect="1"/>
          </p:cNvPicPr>
          <p:nvPr>
            <p:ph sz="quarter" idx="14"/>
          </p:nvPr>
        </p:nvPicPr>
        <p:blipFill>
          <a:blip r:embed="rId2"/>
          <a:stretch>
            <a:fillRect/>
          </a:stretch>
        </p:blipFill>
        <p:spPr>
          <a:xfrm>
            <a:off x="603250" y="1453062"/>
            <a:ext cx="2825750" cy="2261188"/>
          </a:xfrm>
        </p:spPr>
      </p:pic>
      <p:sp>
        <p:nvSpPr>
          <p:cNvPr id="4" name="Content Placeholder 3">
            <a:extLst>
              <a:ext uri="{FF2B5EF4-FFF2-40B4-BE49-F238E27FC236}">
                <a16:creationId xmlns:a16="http://schemas.microsoft.com/office/drawing/2014/main" id="{24D558EC-CD48-D5CB-3F82-19518D72F0B5}"/>
              </a:ext>
            </a:extLst>
          </p:cNvPr>
          <p:cNvSpPr>
            <a:spLocks noGrp="1"/>
          </p:cNvSpPr>
          <p:nvPr>
            <p:ph sz="quarter" idx="13"/>
          </p:nvPr>
        </p:nvSpPr>
        <p:spPr>
          <a:xfrm>
            <a:off x="3624087" y="641215"/>
            <a:ext cx="8048509" cy="4974585"/>
          </a:xfrm>
        </p:spPr>
        <p:txBody>
          <a:bodyPr>
            <a:normAutofit fontScale="77500" lnSpcReduction="20000"/>
          </a:bodyPr>
          <a:lstStyle/>
          <a:p>
            <a:pPr marL="342900" indent="-342900" algn="just">
              <a:lnSpc>
                <a:spcPct val="200000"/>
              </a:lnSpc>
              <a:buFont typeface="Wingdings" panose="05000000000000000000" pitchFamily="2" charset="2"/>
              <a:buChar char="Ø"/>
            </a:pPr>
            <a:r>
              <a:rPr lang="en-US" sz="2800" dirty="0">
                <a:solidFill>
                  <a:schemeClr val="tx2">
                    <a:lumMod val="50000"/>
                  </a:schemeClr>
                </a:solidFill>
                <a:latin typeface="Titillium Web" panose="00000500000000000000" pitchFamily="2" charset="0"/>
                <a:cs typeface="Times New Roman" panose="02020603050405020304" pitchFamily="18" charset="0"/>
              </a:rPr>
              <a:t>LIDAR stands for "Light Detection and Ranging". </a:t>
            </a:r>
          </a:p>
          <a:p>
            <a:pPr marL="342900" indent="-342900" algn="just">
              <a:lnSpc>
                <a:spcPct val="200000"/>
              </a:lnSpc>
              <a:buFont typeface="Wingdings" panose="05000000000000000000" pitchFamily="2" charset="2"/>
              <a:buChar char="Ø"/>
            </a:pPr>
            <a:r>
              <a:rPr lang="en-US" sz="2800" dirty="0">
                <a:solidFill>
                  <a:schemeClr val="tx2">
                    <a:lumMod val="50000"/>
                  </a:schemeClr>
                </a:solidFill>
                <a:latin typeface="Titillium Web" panose="00000500000000000000" pitchFamily="2" charset="0"/>
                <a:cs typeface="Times New Roman" panose="02020603050405020304" pitchFamily="18" charset="0"/>
              </a:rPr>
              <a:t>It measure distance by illuminating laser and analyzing the reflected light.</a:t>
            </a:r>
          </a:p>
          <a:p>
            <a:pPr marL="342900" indent="-342900" algn="just">
              <a:lnSpc>
                <a:spcPct val="200000"/>
              </a:lnSpc>
              <a:buFont typeface="Wingdings" panose="05000000000000000000" pitchFamily="2" charset="2"/>
              <a:buChar char="Ø"/>
            </a:pPr>
            <a:r>
              <a:rPr lang="en-US" sz="2800" dirty="0">
                <a:solidFill>
                  <a:schemeClr val="tx2">
                    <a:lumMod val="50000"/>
                  </a:schemeClr>
                </a:solidFill>
                <a:latin typeface="Titillium Web" panose="00000500000000000000" pitchFamily="2" charset="0"/>
                <a:cs typeface="Times New Roman" panose="02020603050405020304" pitchFamily="18" charset="0"/>
              </a:rPr>
              <a:t>LiDAR is a ranging device, which measures the distance to a target . The distance is measured by sending a short laser pulse and recording the time lapse between outgoing light pulse and the detection of the reflected (back-scattered) light pulse. </a:t>
            </a:r>
          </a:p>
          <a:p>
            <a:pPr algn="just"/>
            <a:endParaRPr lang="en-US" dirty="0">
              <a:solidFill>
                <a:schemeClr val="tx2">
                  <a:lumMod val="50000"/>
                </a:schemeClr>
              </a:solidFill>
            </a:endParaRPr>
          </a:p>
        </p:txBody>
      </p:sp>
    </p:spTree>
    <p:extLst>
      <p:ext uri="{BB962C8B-B14F-4D97-AF65-F5344CB8AC3E}">
        <p14:creationId xmlns:p14="http://schemas.microsoft.com/office/powerpoint/2010/main" val="349585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additive="base">
                                        <p:cTn id="24"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additive="base">
                                        <p:cTn id="30"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96034-317F-BD1F-C773-933EBEA5EBB8}"/>
              </a:ext>
            </a:extLst>
          </p:cNvPr>
          <p:cNvSpPr>
            <a:spLocks noGrp="1"/>
          </p:cNvSpPr>
          <p:nvPr>
            <p:ph type="title"/>
          </p:nvPr>
        </p:nvSpPr>
        <p:spPr>
          <a:xfrm>
            <a:off x="966322" y="-377905"/>
            <a:ext cx="5615904" cy="1419036"/>
          </a:xfrm>
        </p:spPr>
        <p:txBody>
          <a:bodyPr/>
          <a:lstStyle/>
          <a:p>
            <a:r>
              <a:rPr kumimoji="0" lang="en-US" altLang="en-US" sz="2800" b="1" i="0" u="none" strike="noStrike" cap="none" normalizeH="0" baseline="0" dirty="0">
                <a:ln>
                  <a:noFill/>
                </a:ln>
                <a:solidFill>
                  <a:schemeClr val="accent3"/>
                </a:solidFill>
                <a:effectLst/>
                <a:latin typeface="Titillium Web" panose="00000500000000000000" pitchFamily="2" charset="0"/>
                <a:ea typeface="Times New Roman" panose="02020603050405020304" pitchFamily="18" charset="0"/>
                <a:cs typeface="Times New Roman" panose="02020603050405020304" pitchFamily="18" charset="0"/>
              </a:rPr>
              <a:t>Controller action</a:t>
            </a:r>
            <a:endParaRPr lang="en-US" sz="2800" cap="none" dirty="0">
              <a:solidFill>
                <a:schemeClr val="accent3"/>
              </a:solidFill>
              <a:latin typeface="Titillium Web" panose="00000500000000000000" pitchFamily="2" charset="0"/>
            </a:endParaRPr>
          </a:p>
        </p:txBody>
      </p:sp>
      <p:pic>
        <p:nvPicPr>
          <p:cNvPr id="7" name="Content Placeholder 6">
            <a:extLst>
              <a:ext uri="{FF2B5EF4-FFF2-40B4-BE49-F238E27FC236}">
                <a16:creationId xmlns:a16="http://schemas.microsoft.com/office/drawing/2014/main" id="{43BF839E-DD96-90C5-FDC0-4DA0DB524840}"/>
              </a:ext>
            </a:extLst>
          </p:cNvPr>
          <p:cNvPicPr>
            <a:picLocks noGrp="1" noChangeAspect="1"/>
          </p:cNvPicPr>
          <p:nvPr>
            <p:ph idx="1"/>
          </p:nvPr>
        </p:nvPicPr>
        <p:blipFill>
          <a:blip r:embed="rId2"/>
          <a:stretch>
            <a:fillRect/>
          </a:stretch>
        </p:blipFill>
        <p:spPr>
          <a:xfrm>
            <a:off x="8582028" y="1545034"/>
            <a:ext cx="3521075" cy="3767931"/>
          </a:xfrm>
          <a:prstGeom prst="rect">
            <a:avLst/>
          </a:prstGeom>
        </p:spPr>
      </p:pic>
      <p:sp>
        <p:nvSpPr>
          <p:cNvPr id="4" name="Text Placeholder 3">
            <a:extLst>
              <a:ext uri="{FF2B5EF4-FFF2-40B4-BE49-F238E27FC236}">
                <a16:creationId xmlns:a16="http://schemas.microsoft.com/office/drawing/2014/main" id="{65C90571-137A-ECE1-FBDC-FEEE420B54EE}"/>
              </a:ext>
            </a:extLst>
          </p:cNvPr>
          <p:cNvSpPr>
            <a:spLocks noGrp="1"/>
          </p:cNvSpPr>
          <p:nvPr>
            <p:ph type="body" sz="half" idx="2"/>
          </p:nvPr>
        </p:nvSpPr>
        <p:spPr>
          <a:xfrm>
            <a:off x="508922" y="1314912"/>
            <a:ext cx="7926972" cy="5444837"/>
          </a:xfrm>
        </p:spPr>
        <p:txBody>
          <a:bodyPr/>
          <a:lstStyle/>
          <a:p>
            <a:pPr marL="800100" lvl="1" indent="-342900" algn="just" eaLnBrk="0" fontAlgn="base" hangingPunct="0">
              <a:lnSpc>
                <a:spcPct val="150000"/>
              </a:lnSpc>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Depending on the present traffic situation two type of controller are possible SPEED CONTROL and HEADWAY CONTROL. </a:t>
            </a:r>
            <a:endPar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cs typeface="Times New Roman" panose="02020603050405020304" pitchFamily="18" charset="0"/>
            </a:endParaRPr>
          </a:p>
          <a:p>
            <a:pPr lvl="3" indent="228600" algn="just">
              <a:lnSpc>
                <a:spcPct val="150000"/>
              </a:lnSpc>
              <a:buFontTx/>
              <a:buChar char="•"/>
            </a:pPr>
            <a:r>
              <a:rPr kumimoji="0" lang="en-US" altLang="en-US" sz="2200" b="1"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SPEED CONTROL</a:t>
            </a:r>
            <a:r>
              <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 if there is no vehicle presently in front, then the speed is controlled about a set point just as in conventional cruise control.</a:t>
            </a:r>
          </a:p>
          <a:p>
            <a:pPr lvl="3" indent="228600" algn="just">
              <a:lnSpc>
                <a:spcPct val="150000"/>
              </a:lnSpc>
              <a:buFontTx/>
              <a:buChar char="•"/>
            </a:pPr>
            <a:r>
              <a:rPr kumimoji="0" lang="en-US" altLang="en-US" sz="2200" b="1"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HEADWAY CONTROL</a:t>
            </a:r>
            <a:r>
              <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 to keep a safe distance between the vehicle’s headway control is required. </a:t>
            </a:r>
            <a:endPar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cs typeface="Times New Roman" panose="02020603050405020304" pitchFamily="18" charset="0"/>
            </a:endParaRPr>
          </a:p>
          <a:p>
            <a:pPr algn="just"/>
            <a:endParaRPr lang="en-US" dirty="0">
              <a:solidFill>
                <a:schemeClr val="accent3">
                  <a:lumMod val="75000"/>
                </a:schemeClr>
              </a:solidFill>
            </a:endParaRPr>
          </a:p>
        </p:txBody>
      </p:sp>
      <p:sp>
        <p:nvSpPr>
          <p:cNvPr id="5" name="Slide Number Placeholder 4">
            <a:extLst>
              <a:ext uri="{FF2B5EF4-FFF2-40B4-BE49-F238E27FC236}">
                <a16:creationId xmlns:a16="http://schemas.microsoft.com/office/drawing/2014/main" id="{75AE0FC0-6E1E-8CC5-F8E8-4B1384FF1458}"/>
              </a:ext>
            </a:extLst>
          </p:cNvPr>
          <p:cNvSpPr>
            <a:spLocks noGrp="1"/>
          </p:cNvSpPr>
          <p:nvPr>
            <p:ph type="sldNum" sz="quarter" idx="11"/>
          </p:nvPr>
        </p:nvSpPr>
        <p:spPr>
          <a:xfrm>
            <a:off x="451104" y="6019800"/>
            <a:ext cx="411046" cy="41147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3">
                    <a:lumMod val="7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all" spc="200" normalizeH="0" baseline="0" noProof="0" dirty="0">
              <a:ln>
                <a:noFill/>
              </a:ln>
              <a:solidFill>
                <a:schemeClr val="accent3">
                  <a:lumMod val="75000"/>
                </a:schemeClr>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951058B3-0703-1285-8F80-118BCA87929A}"/>
              </a:ext>
            </a:extLst>
          </p:cNvPr>
          <p:cNvSpPr>
            <a:spLocks noGrp="1"/>
          </p:cNvSpPr>
          <p:nvPr>
            <p:ph type="ftr" sz="quarter" idx="12"/>
          </p:nvPr>
        </p:nvSpPr>
        <p:spPr>
          <a:xfrm rot="16200000">
            <a:off x="-849010" y="950752"/>
            <a:ext cx="2988313" cy="29226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all" spc="100" normalizeH="0" baseline="0" noProof="0" dirty="0">
                <a:ln>
                  <a:noFill/>
                </a:ln>
                <a:solidFill>
                  <a:schemeClr val="accent3">
                    <a:lumMod val="75000"/>
                  </a:schemeClr>
                </a:solidFill>
                <a:effectLst/>
                <a:uLnTx/>
                <a:uFillTx/>
                <a:latin typeface="Posterama" panose="020B0504020200020000" pitchFamily="34" charset="0"/>
                <a:ea typeface="+mn-ea"/>
                <a:cs typeface="+mn-cs"/>
              </a:rPr>
              <a:t>Adaptive cruise control</a:t>
            </a:r>
          </a:p>
        </p:txBody>
      </p:sp>
      <p:cxnSp>
        <p:nvCxnSpPr>
          <p:cNvPr id="3" name="Straight Connector 2">
            <a:extLst>
              <a:ext uri="{FF2B5EF4-FFF2-40B4-BE49-F238E27FC236}">
                <a16:creationId xmlns:a16="http://schemas.microsoft.com/office/drawing/2014/main" id="{871EB4B0-0C73-08DE-24E1-F00FF5B47316}"/>
              </a:ext>
            </a:extLst>
          </p:cNvPr>
          <p:cNvCxnSpPr/>
          <p:nvPr/>
        </p:nvCxnSpPr>
        <p:spPr>
          <a:xfrm>
            <a:off x="966322" y="1199401"/>
            <a:ext cx="1637882" cy="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026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2" dur="250" fill="hold"/>
                                        <p:tgtEl>
                                          <p:spTgt spid="4">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F7BF-C056-93BE-BFDB-65049FE839B6}"/>
              </a:ext>
            </a:extLst>
          </p:cNvPr>
          <p:cNvSpPr>
            <a:spLocks noGrp="1"/>
          </p:cNvSpPr>
          <p:nvPr>
            <p:ph type="title"/>
          </p:nvPr>
        </p:nvSpPr>
        <p:spPr>
          <a:xfrm>
            <a:off x="1066800" y="615677"/>
            <a:ext cx="10058400" cy="914400"/>
          </a:xfrm>
        </p:spPr>
        <p:txBody>
          <a:bodyPr/>
          <a:lstStyle/>
          <a:p>
            <a:r>
              <a:rPr lang="en-US" sz="4400" b="1" cap="none" dirty="0">
                <a:solidFill>
                  <a:schemeClr val="accent1">
                    <a:lumMod val="50000"/>
                  </a:schemeClr>
                </a:solidFill>
                <a:effectLst/>
                <a:latin typeface="Titillium Web" panose="00000500000000000000" pitchFamily="2" charset="0"/>
                <a:ea typeface="Times New Roman" panose="02020603050405020304" pitchFamily="18" charset="0"/>
              </a:rPr>
              <a:t>Advantages Of ACC</a:t>
            </a:r>
            <a:endParaRPr lang="en-US" sz="4400" cap="none" dirty="0">
              <a:solidFill>
                <a:schemeClr val="accent1">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05C4E7A4-DEAD-A2DB-4926-796CEBBBFCAE}"/>
              </a:ext>
            </a:extLst>
          </p:cNvPr>
          <p:cNvSpPr>
            <a:spLocks noGrp="1"/>
          </p:cNvSpPr>
          <p:nvPr>
            <p:ph idx="1"/>
          </p:nvPr>
        </p:nvSpPr>
        <p:spPr>
          <a:xfrm>
            <a:off x="1066800" y="1334134"/>
            <a:ext cx="10643616" cy="5104132"/>
          </a:xfrm>
        </p:spPr>
        <p:txBody>
          <a:bodyPr/>
          <a:lstStyle/>
          <a:p>
            <a:pPr marL="342900" marR="0" lvl="0" indent="-342900" algn="just">
              <a:lnSpc>
                <a:spcPct val="200000"/>
              </a:lnSpc>
              <a:spcBef>
                <a:spcPts val="0"/>
              </a:spcBef>
              <a:spcAft>
                <a:spcPts val="0"/>
              </a:spcAft>
              <a:buFont typeface="Symbol" panose="05050102010706020507" pitchFamily="18" charset="2"/>
              <a:buChar char=""/>
            </a:pPr>
            <a:r>
              <a:rPr lang="en-US" sz="2400" dirty="0">
                <a:solidFill>
                  <a:schemeClr val="accent1">
                    <a:lumMod val="50000"/>
                  </a:schemeClr>
                </a:solidFill>
                <a:effectLst/>
                <a:latin typeface="Titillium Web" panose="00000500000000000000" pitchFamily="2" charset="0"/>
                <a:ea typeface="Times New Roman" panose="02020603050405020304" pitchFamily="18" charset="0"/>
              </a:rPr>
              <a:t>Driver is relieved from careful acceleration, deceleration and braking in congested traffics.</a:t>
            </a:r>
          </a:p>
          <a:p>
            <a:pPr marL="342900" marR="0" lvl="0" indent="-342900" algn="just">
              <a:lnSpc>
                <a:spcPct val="200000"/>
              </a:lnSpc>
              <a:spcBef>
                <a:spcPts val="0"/>
              </a:spcBef>
              <a:spcAft>
                <a:spcPts val="0"/>
              </a:spcAft>
              <a:buFont typeface="Symbol" panose="05050102010706020507" pitchFamily="18" charset="2"/>
              <a:buChar char=""/>
            </a:pPr>
            <a:r>
              <a:rPr lang="en-US" sz="2400" dirty="0">
                <a:solidFill>
                  <a:schemeClr val="accent1">
                    <a:lumMod val="50000"/>
                  </a:schemeClr>
                </a:solidFill>
                <a:effectLst/>
                <a:latin typeface="Titillium Web" panose="00000500000000000000" pitchFamily="2" charset="0"/>
                <a:ea typeface="Times New Roman" panose="02020603050405020304" pitchFamily="18" charset="0"/>
              </a:rPr>
              <a:t>Accidents can be reduced.</a:t>
            </a:r>
          </a:p>
          <a:p>
            <a:pPr marL="342900" marR="0" lvl="0" indent="-342900" algn="just">
              <a:lnSpc>
                <a:spcPct val="200000"/>
              </a:lnSpc>
              <a:spcBef>
                <a:spcPts val="0"/>
              </a:spcBef>
              <a:spcAft>
                <a:spcPts val="0"/>
              </a:spcAft>
              <a:buFont typeface="Symbol" panose="05050102010706020507" pitchFamily="18" charset="2"/>
              <a:buChar char=""/>
            </a:pPr>
            <a:r>
              <a:rPr lang="en-US" sz="2400" dirty="0">
                <a:solidFill>
                  <a:schemeClr val="accent1">
                    <a:lumMod val="50000"/>
                  </a:schemeClr>
                </a:solidFill>
                <a:effectLst/>
                <a:latin typeface="Titillium Web" panose="00000500000000000000" pitchFamily="2" charset="0"/>
                <a:ea typeface="Times New Roman" panose="02020603050405020304" pitchFamily="18" charset="0"/>
              </a:rPr>
              <a:t>It’s very useful for long driving.</a:t>
            </a:r>
          </a:p>
          <a:p>
            <a:pPr marL="342900" marR="0" lvl="0" indent="-342900" algn="just">
              <a:lnSpc>
                <a:spcPct val="200000"/>
              </a:lnSpc>
              <a:spcBef>
                <a:spcPts val="0"/>
              </a:spcBef>
              <a:spcAft>
                <a:spcPts val="0"/>
              </a:spcAft>
              <a:buFont typeface="Symbol" panose="05050102010706020507" pitchFamily="18" charset="2"/>
              <a:buChar char=""/>
            </a:pPr>
            <a:r>
              <a:rPr lang="en-US" sz="2400" dirty="0">
                <a:solidFill>
                  <a:schemeClr val="accent1">
                    <a:lumMod val="50000"/>
                  </a:schemeClr>
                </a:solidFill>
                <a:effectLst/>
                <a:latin typeface="Titillium Web" panose="00000500000000000000" pitchFamily="2" charset="0"/>
                <a:ea typeface="Times New Roman" panose="02020603050405020304" pitchFamily="18" charset="0"/>
              </a:rPr>
              <a:t>Can avoid unconsciously violating speed limits.</a:t>
            </a:r>
          </a:p>
          <a:p>
            <a:pPr marL="342900" marR="0" lvl="0" indent="-342900" algn="just">
              <a:lnSpc>
                <a:spcPct val="200000"/>
              </a:lnSpc>
              <a:spcBef>
                <a:spcPts val="0"/>
              </a:spcBef>
              <a:spcAft>
                <a:spcPts val="0"/>
              </a:spcAft>
              <a:buFont typeface="Symbol" panose="05050102010706020507" pitchFamily="18" charset="2"/>
              <a:buChar char=""/>
            </a:pPr>
            <a:r>
              <a:rPr lang="en-US" sz="2400" dirty="0">
                <a:solidFill>
                  <a:schemeClr val="accent1">
                    <a:lumMod val="50000"/>
                  </a:schemeClr>
                </a:solidFill>
                <a:effectLst/>
                <a:latin typeface="Titillium Web" panose="00000500000000000000" pitchFamily="2" charset="0"/>
                <a:ea typeface="Times New Roman" panose="02020603050405020304" pitchFamily="18" charset="0"/>
              </a:rPr>
              <a:t>Increased fuel efficiency.</a:t>
            </a:r>
          </a:p>
          <a:p>
            <a:pPr algn="just"/>
            <a:endParaRPr lang="en-US" dirty="0">
              <a:solidFill>
                <a:schemeClr val="accent1"/>
              </a:solidFill>
            </a:endParaRPr>
          </a:p>
        </p:txBody>
      </p:sp>
      <p:sp>
        <p:nvSpPr>
          <p:cNvPr id="4" name="Slide Number Placeholder 3">
            <a:extLst>
              <a:ext uri="{FF2B5EF4-FFF2-40B4-BE49-F238E27FC236}">
                <a16:creationId xmlns:a16="http://schemas.microsoft.com/office/drawing/2014/main" id="{0F4D5A05-88F2-6A55-41A5-18A45F55BF12}"/>
              </a:ext>
            </a:extLst>
          </p:cNvPr>
          <p:cNvSpPr>
            <a:spLocks noGrp="1"/>
          </p:cNvSpPr>
          <p:nvPr>
            <p:ph type="sldNum" sz="quarter" idx="11"/>
          </p:nvPr>
        </p:nvSpPr>
        <p:spPr>
          <a:xfrm>
            <a:off x="435864" y="6019800"/>
            <a:ext cx="463296" cy="3505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1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88</a:t>
            </a:fld>
            <a:endParaRPr kumimoji="0" lang="en-US" sz="1400" b="0" i="0" u="none" strike="noStrike" kern="1200" cap="all" spc="200" normalizeH="0" baseline="0" noProof="0" dirty="0">
              <a:ln>
                <a:noFill/>
              </a:ln>
              <a:solidFill>
                <a:schemeClr val="tx2">
                  <a:lumMod val="10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742603A1-C62B-1367-ED4C-9A9E9197541B}"/>
              </a:ext>
            </a:extLst>
          </p:cNvPr>
          <p:cNvSpPr>
            <a:spLocks noGrp="1"/>
          </p:cNvSpPr>
          <p:nvPr>
            <p:ph type="ftr" sz="quarter" idx="12"/>
          </p:nvPr>
        </p:nvSpPr>
        <p:spPr>
          <a:xfrm rot="16200000">
            <a:off x="-849505" y="922862"/>
            <a:ext cx="3034033" cy="13208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all" spc="100" normalizeH="0" baseline="0" noProof="0" dirty="0">
                <a:ln>
                  <a:noFill/>
                </a:ln>
                <a:solidFill>
                  <a:schemeClr val="tx2">
                    <a:lumMod val="10000"/>
                  </a:schemeClr>
                </a:solidFill>
                <a:effectLst/>
                <a:uLnTx/>
                <a:uFillTx/>
                <a:latin typeface="Posterama" panose="020B0504020200020000" pitchFamily="34" charset="0"/>
                <a:ea typeface="+mn-ea"/>
                <a:cs typeface="+mn-cs"/>
              </a:rPr>
              <a:t>Adaptive cruise control</a:t>
            </a:r>
          </a:p>
        </p:txBody>
      </p:sp>
      <p:cxnSp>
        <p:nvCxnSpPr>
          <p:cNvPr id="6" name="Straight Connector 5">
            <a:extLst>
              <a:ext uri="{FF2B5EF4-FFF2-40B4-BE49-F238E27FC236}">
                <a16:creationId xmlns:a16="http://schemas.microsoft.com/office/drawing/2014/main" id="{59A96B77-F9D3-CDE4-9C2D-8A95A9DA83C4}"/>
              </a:ext>
            </a:extLst>
          </p:cNvPr>
          <p:cNvCxnSpPr/>
          <p:nvPr/>
        </p:nvCxnSpPr>
        <p:spPr>
          <a:xfrm>
            <a:off x="1066800" y="1334134"/>
            <a:ext cx="1637882"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9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A28C3-8370-9568-B106-E8697A51C5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70890-B961-D063-CACF-152A7D7A7815}"/>
              </a:ext>
            </a:extLst>
          </p:cNvPr>
          <p:cNvSpPr>
            <a:spLocks noGrp="1"/>
          </p:cNvSpPr>
          <p:nvPr>
            <p:ph type="title"/>
          </p:nvPr>
        </p:nvSpPr>
        <p:spPr>
          <a:xfrm>
            <a:off x="1295400" y="649511"/>
            <a:ext cx="10058400" cy="914400"/>
          </a:xfrm>
        </p:spPr>
        <p:txBody>
          <a:bodyPr/>
          <a:lstStyle/>
          <a:p>
            <a:r>
              <a:rPr lang="en-US" b="1" cap="none" dirty="0">
                <a:solidFill>
                  <a:schemeClr val="accent1">
                    <a:lumMod val="50000"/>
                  </a:schemeClr>
                </a:solidFill>
                <a:latin typeface="Titillium Web" panose="00000500000000000000" pitchFamily="2" charset="0"/>
                <a:ea typeface="Times New Roman" panose="02020603050405020304" pitchFamily="18" charset="0"/>
              </a:rPr>
              <a:t>Disadvantages of ACC</a:t>
            </a:r>
            <a:endParaRPr lang="en-US" cap="none" dirty="0">
              <a:solidFill>
                <a:schemeClr val="accent1">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FD9E63F5-DE0F-5E67-3828-D509FE8C40C6}"/>
              </a:ext>
            </a:extLst>
          </p:cNvPr>
          <p:cNvSpPr>
            <a:spLocks noGrp="1"/>
          </p:cNvSpPr>
          <p:nvPr>
            <p:ph idx="1"/>
          </p:nvPr>
        </p:nvSpPr>
        <p:spPr/>
        <p:txBody>
          <a:bodyPr/>
          <a:lstStyle/>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High Cost.</a:t>
            </a:r>
          </a:p>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Not for heavy traffic.</a:t>
            </a:r>
          </a:p>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Encourages the driver to become careless.</a:t>
            </a:r>
          </a:p>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Dangerous in slippery roads.</a:t>
            </a:r>
          </a:p>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The ACC systems do not respond directly to the traffic.</a:t>
            </a:r>
          </a:p>
          <a:p>
            <a:endParaRPr lang="en-US" dirty="0">
              <a:solidFill>
                <a:schemeClr val="accent1"/>
              </a:solidFill>
            </a:endParaRPr>
          </a:p>
        </p:txBody>
      </p:sp>
      <p:sp>
        <p:nvSpPr>
          <p:cNvPr id="4" name="Slide Number Placeholder 3">
            <a:extLst>
              <a:ext uri="{FF2B5EF4-FFF2-40B4-BE49-F238E27FC236}">
                <a16:creationId xmlns:a16="http://schemas.microsoft.com/office/drawing/2014/main" id="{A6C90288-4BC5-3B14-51DB-0F76A2B66266}"/>
              </a:ext>
            </a:extLst>
          </p:cNvPr>
          <p:cNvSpPr>
            <a:spLocks noGrp="1"/>
          </p:cNvSpPr>
          <p:nvPr>
            <p:ph type="sldNum" sz="quarter" idx="11"/>
          </p:nvPr>
        </p:nvSpPr>
        <p:spPr>
          <a:xfrm>
            <a:off x="466344" y="6019800"/>
            <a:ext cx="396241" cy="4267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1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all" spc="200" normalizeH="0" baseline="0" noProof="0" dirty="0">
              <a:ln>
                <a:noFill/>
              </a:ln>
              <a:solidFill>
                <a:schemeClr val="tx2">
                  <a:lumMod val="10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45C46D70-EF53-7CB7-FDC9-447E240CB56F}"/>
              </a:ext>
            </a:extLst>
          </p:cNvPr>
          <p:cNvSpPr>
            <a:spLocks noGrp="1"/>
          </p:cNvSpPr>
          <p:nvPr>
            <p:ph type="ftr" sz="quarter" idx="12"/>
          </p:nvPr>
        </p:nvSpPr>
        <p:spPr>
          <a:xfrm rot="16200000">
            <a:off x="-959233" y="814254"/>
            <a:ext cx="3247393" cy="3088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all" spc="100" normalizeH="0" baseline="0" noProof="0" dirty="0">
                <a:ln>
                  <a:noFill/>
                </a:ln>
                <a:solidFill>
                  <a:schemeClr val="tx2">
                    <a:lumMod val="10000"/>
                  </a:schemeClr>
                </a:solidFill>
                <a:effectLst/>
                <a:uLnTx/>
                <a:uFillTx/>
                <a:latin typeface="Posterama" panose="020B0504020200020000" pitchFamily="34" charset="0"/>
                <a:ea typeface="+mn-ea"/>
                <a:cs typeface="+mn-cs"/>
              </a:rPr>
              <a:t>Adaptive cruise control</a:t>
            </a:r>
          </a:p>
        </p:txBody>
      </p:sp>
      <p:cxnSp>
        <p:nvCxnSpPr>
          <p:cNvPr id="6" name="Straight Connector 5">
            <a:extLst>
              <a:ext uri="{FF2B5EF4-FFF2-40B4-BE49-F238E27FC236}">
                <a16:creationId xmlns:a16="http://schemas.microsoft.com/office/drawing/2014/main" id="{F9272CEF-D096-2B6A-181A-7C2CE79F8BF4}"/>
              </a:ext>
            </a:extLst>
          </p:cNvPr>
          <p:cNvCxnSpPr/>
          <p:nvPr/>
        </p:nvCxnSpPr>
        <p:spPr>
          <a:xfrm>
            <a:off x="1295400" y="1563911"/>
            <a:ext cx="1637882"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13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19989C-6534-4081-88F9-01A1845F375C}"/>
              </a:ext>
            </a:extLst>
          </p:cNvPr>
          <p:cNvGrpSpPr/>
          <p:nvPr/>
        </p:nvGrpSpPr>
        <p:grpSpPr>
          <a:xfrm>
            <a:off x="8036947" y="2394995"/>
            <a:ext cx="1591582" cy="1866900"/>
            <a:chOff x="9092078" y="2209800"/>
            <a:chExt cx="1591582" cy="1866900"/>
          </a:xfrm>
        </p:grpSpPr>
        <p:sp>
          <p:nvSpPr>
            <p:cNvPr id="23" name="Rectangle: Top Corners Rounded 22">
              <a:extLst>
                <a:ext uri="{FF2B5EF4-FFF2-40B4-BE49-F238E27FC236}">
                  <a16:creationId xmlns:a16="http://schemas.microsoft.com/office/drawing/2014/main" id="{303A4C65-5C87-4C63-A0E1-4DF161B02937}"/>
                </a:ext>
              </a:extLst>
            </p:cNvPr>
            <p:cNvSpPr/>
            <p:nvPr/>
          </p:nvSpPr>
          <p:spPr>
            <a:xfrm>
              <a:off x="9092078" y="2209800"/>
              <a:ext cx="1591582" cy="1866900"/>
            </a:xfrm>
            <a:prstGeom prst="round2SameRect">
              <a:avLst>
                <a:gd name="adj1" fmla="val 12063"/>
                <a:gd name="adj2" fmla="val 0"/>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C447283-DB73-4C8A-99DE-552ACE3319FB}"/>
                </a:ext>
              </a:extLst>
            </p:cNvPr>
            <p:cNvSpPr txBox="1"/>
            <p:nvPr/>
          </p:nvSpPr>
          <p:spPr>
            <a:xfrm>
              <a:off x="9416435" y="2315453"/>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4</a:t>
              </a:r>
            </a:p>
          </p:txBody>
        </p:sp>
      </p:grpSp>
      <p:sp>
        <p:nvSpPr>
          <p:cNvPr id="14" name="Freeform: Shape 13">
            <a:extLst>
              <a:ext uri="{FF2B5EF4-FFF2-40B4-BE49-F238E27FC236}">
                <a16:creationId xmlns:a16="http://schemas.microsoft.com/office/drawing/2014/main" id="{5F2C8DB6-2446-3184-CAEC-3FC3DBAD4BFC}"/>
              </a:ext>
            </a:extLst>
          </p:cNvPr>
          <p:cNvSpPr/>
          <p:nvPr/>
        </p:nvSpPr>
        <p:spPr>
          <a:xfrm flipV="1">
            <a:off x="8032111" y="3325148"/>
            <a:ext cx="1608486"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F1843675-F0B9-F33E-F2F4-51978732FE08}"/>
              </a:ext>
            </a:extLst>
          </p:cNvPr>
          <p:cNvGrpSpPr/>
          <p:nvPr/>
        </p:nvGrpSpPr>
        <p:grpSpPr>
          <a:xfrm>
            <a:off x="10353813" y="2394995"/>
            <a:ext cx="1591582" cy="1866900"/>
            <a:chOff x="9092078" y="2209800"/>
            <a:chExt cx="1591582" cy="1866900"/>
          </a:xfrm>
        </p:grpSpPr>
        <p:sp>
          <p:nvSpPr>
            <p:cNvPr id="3" name="Rectangle: Top Corners Rounded 2">
              <a:extLst>
                <a:ext uri="{FF2B5EF4-FFF2-40B4-BE49-F238E27FC236}">
                  <a16:creationId xmlns:a16="http://schemas.microsoft.com/office/drawing/2014/main" id="{AFDACEE0-4F82-6538-2B83-A68B6DBB7238}"/>
                </a:ext>
              </a:extLst>
            </p:cNvPr>
            <p:cNvSpPr/>
            <p:nvPr/>
          </p:nvSpPr>
          <p:spPr>
            <a:xfrm>
              <a:off x="9092078" y="2209800"/>
              <a:ext cx="1591582" cy="1866900"/>
            </a:xfrm>
            <a:prstGeom prst="round2SameRect">
              <a:avLst>
                <a:gd name="adj1" fmla="val 12063"/>
                <a:gd name="adj2" fmla="val 0"/>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5272D82-A4F8-49A0-9B89-66537C5C8F24}"/>
                </a:ext>
              </a:extLst>
            </p:cNvPr>
            <p:cNvSpPr txBox="1"/>
            <p:nvPr/>
          </p:nvSpPr>
          <p:spPr>
            <a:xfrm>
              <a:off x="9435817" y="2355054"/>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5</a:t>
              </a:r>
            </a:p>
          </p:txBody>
        </p:sp>
      </p:grpSp>
      <p:sp>
        <p:nvSpPr>
          <p:cNvPr id="22" name="Freeform: Shape 21">
            <a:extLst>
              <a:ext uri="{FF2B5EF4-FFF2-40B4-BE49-F238E27FC236}">
                <a16:creationId xmlns:a16="http://schemas.microsoft.com/office/drawing/2014/main" id="{558DFF38-44A6-CCDB-F995-FC9681EC4EE7}"/>
              </a:ext>
            </a:extLst>
          </p:cNvPr>
          <p:cNvSpPr/>
          <p:nvPr/>
        </p:nvSpPr>
        <p:spPr>
          <a:xfrm flipV="1">
            <a:off x="10344141" y="3325148"/>
            <a:ext cx="1608486"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 name="Group 57">
            <a:extLst>
              <a:ext uri="{FF2B5EF4-FFF2-40B4-BE49-F238E27FC236}">
                <a16:creationId xmlns:a16="http://schemas.microsoft.com/office/drawing/2014/main" id="{A2198942-3878-4909-884B-7CA0E318DFD7}"/>
              </a:ext>
            </a:extLst>
          </p:cNvPr>
          <p:cNvGrpSpPr/>
          <p:nvPr/>
        </p:nvGrpSpPr>
        <p:grpSpPr>
          <a:xfrm>
            <a:off x="5433141" y="2394995"/>
            <a:ext cx="1591582" cy="1866900"/>
            <a:chOff x="6488272" y="2209800"/>
            <a:chExt cx="1591582" cy="1866900"/>
          </a:xfrm>
        </p:grpSpPr>
        <p:sp>
          <p:nvSpPr>
            <p:cNvPr id="19" name="Rectangle: Top Corners Rounded 18">
              <a:extLst>
                <a:ext uri="{FF2B5EF4-FFF2-40B4-BE49-F238E27FC236}">
                  <a16:creationId xmlns:a16="http://schemas.microsoft.com/office/drawing/2014/main" id="{4B2E4077-565B-48E9-A42E-57895BC5AA27}"/>
                </a:ext>
              </a:extLst>
            </p:cNvPr>
            <p:cNvSpPr/>
            <p:nvPr/>
          </p:nvSpPr>
          <p:spPr>
            <a:xfrm>
              <a:off x="6488272" y="2209800"/>
              <a:ext cx="1591582" cy="1866900"/>
            </a:xfrm>
            <a:prstGeom prst="round2SameRect">
              <a:avLst>
                <a:gd name="adj1" fmla="val 12063"/>
                <a:gd name="adj2" fmla="val 0"/>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F047EE7-AD08-45DB-A65A-9FA74A775764}"/>
                </a:ext>
              </a:extLst>
            </p:cNvPr>
            <p:cNvSpPr txBox="1"/>
            <p:nvPr/>
          </p:nvSpPr>
          <p:spPr>
            <a:xfrm>
              <a:off x="6800947" y="2315453"/>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3</a:t>
              </a:r>
            </a:p>
          </p:txBody>
        </p:sp>
      </p:grpSp>
      <p:grpSp>
        <p:nvGrpSpPr>
          <p:cNvPr id="57" name="Group 56">
            <a:extLst>
              <a:ext uri="{FF2B5EF4-FFF2-40B4-BE49-F238E27FC236}">
                <a16:creationId xmlns:a16="http://schemas.microsoft.com/office/drawing/2014/main" id="{A430A81F-25E0-4239-B494-46C9D4937700}"/>
              </a:ext>
            </a:extLst>
          </p:cNvPr>
          <p:cNvGrpSpPr/>
          <p:nvPr/>
        </p:nvGrpSpPr>
        <p:grpSpPr>
          <a:xfrm>
            <a:off x="2936264" y="2394995"/>
            <a:ext cx="1591582" cy="1866900"/>
            <a:chOff x="3991395" y="2209800"/>
            <a:chExt cx="1591582" cy="1866900"/>
          </a:xfrm>
        </p:grpSpPr>
        <p:sp>
          <p:nvSpPr>
            <p:cNvPr id="15" name="Rectangle: Top Corners Rounded 14">
              <a:extLst>
                <a:ext uri="{FF2B5EF4-FFF2-40B4-BE49-F238E27FC236}">
                  <a16:creationId xmlns:a16="http://schemas.microsoft.com/office/drawing/2014/main" id="{6C90D299-5340-438E-A62B-883CADA51767}"/>
                </a:ext>
              </a:extLst>
            </p:cNvPr>
            <p:cNvSpPr/>
            <p:nvPr/>
          </p:nvSpPr>
          <p:spPr>
            <a:xfrm>
              <a:off x="3991395" y="2209800"/>
              <a:ext cx="1591582" cy="1866900"/>
            </a:xfrm>
            <a:prstGeom prst="round2SameRect">
              <a:avLst>
                <a:gd name="adj1" fmla="val 12063"/>
                <a:gd name="adj2" fmla="val 0"/>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AFA9CFCB-2E2A-4E69-B807-A8DE80F4F84C}"/>
                </a:ext>
              </a:extLst>
            </p:cNvPr>
            <p:cNvSpPr txBox="1"/>
            <p:nvPr/>
          </p:nvSpPr>
          <p:spPr>
            <a:xfrm>
              <a:off x="4326249" y="2315453"/>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2</a:t>
              </a:r>
            </a:p>
          </p:txBody>
        </p:sp>
      </p:grpSp>
      <p:grpSp>
        <p:nvGrpSpPr>
          <p:cNvPr id="54" name="Group 53">
            <a:extLst>
              <a:ext uri="{FF2B5EF4-FFF2-40B4-BE49-F238E27FC236}">
                <a16:creationId xmlns:a16="http://schemas.microsoft.com/office/drawing/2014/main" id="{71DA1449-9BBE-4FB5-854D-B6D832CCD806}"/>
              </a:ext>
            </a:extLst>
          </p:cNvPr>
          <p:cNvGrpSpPr/>
          <p:nvPr/>
        </p:nvGrpSpPr>
        <p:grpSpPr>
          <a:xfrm>
            <a:off x="439387" y="2394995"/>
            <a:ext cx="1591582" cy="1866900"/>
            <a:chOff x="1494518" y="2209800"/>
            <a:chExt cx="1591582" cy="1866900"/>
          </a:xfrm>
        </p:grpSpPr>
        <p:sp>
          <p:nvSpPr>
            <p:cNvPr id="12" name="Rectangle: Top Corners Rounded 11">
              <a:extLst>
                <a:ext uri="{FF2B5EF4-FFF2-40B4-BE49-F238E27FC236}">
                  <a16:creationId xmlns:a16="http://schemas.microsoft.com/office/drawing/2014/main" id="{E176DFE6-E6EE-4CBF-AB55-962516DAF6EF}"/>
                </a:ext>
              </a:extLst>
            </p:cNvPr>
            <p:cNvSpPr/>
            <p:nvPr/>
          </p:nvSpPr>
          <p:spPr>
            <a:xfrm>
              <a:off x="1494518" y="2209800"/>
              <a:ext cx="1591582" cy="1866900"/>
            </a:xfrm>
            <a:prstGeom prst="round2SameRect">
              <a:avLst>
                <a:gd name="adj1" fmla="val 12063"/>
                <a:gd name="adj2" fmla="val 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CCE8E3AC-C1DA-4857-8AA2-283A2C840A70}"/>
                </a:ext>
              </a:extLst>
            </p:cNvPr>
            <p:cNvSpPr txBox="1"/>
            <p:nvPr/>
          </p:nvSpPr>
          <p:spPr>
            <a:xfrm>
              <a:off x="1831756" y="2321182"/>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1</a:t>
              </a:r>
            </a:p>
          </p:txBody>
        </p:sp>
      </p:grpSp>
      <p:sp>
        <p:nvSpPr>
          <p:cNvPr id="4" name="TextBox 3">
            <a:extLst>
              <a:ext uri="{FF2B5EF4-FFF2-40B4-BE49-F238E27FC236}">
                <a16:creationId xmlns:a16="http://schemas.microsoft.com/office/drawing/2014/main" id="{BE8AA9BD-5B28-4BB1-803B-54BB6E1B0DE1}"/>
              </a:ext>
            </a:extLst>
          </p:cNvPr>
          <p:cNvSpPr txBox="1"/>
          <p:nvPr/>
        </p:nvSpPr>
        <p:spPr>
          <a:xfrm>
            <a:off x="2456543" y="293626"/>
            <a:ext cx="7278915"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itillium Web" panose="00000500000000000000" pitchFamily="2" charset="0"/>
              </a:rPr>
              <a:t>Project Phases</a:t>
            </a:r>
          </a:p>
        </p:txBody>
      </p:sp>
      <p:grpSp>
        <p:nvGrpSpPr>
          <p:cNvPr id="5" name="Group 4">
            <a:extLst>
              <a:ext uri="{FF2B5EF4-FFF2-40B4-BE49-F238E27FC236}">
                <a16:creationId xmlns:a16="http://schemas.microsoft.com/office/drawing/2014/main" id="{7D884BCA-1978-49CC-8588-5399D7CABDE7}"/>
              </a:ext>
            </a:extLst>
          </p:cNvPr>
          <p:cNvGrpSpPr/>
          <p:nvPr/>
        </p:nvGrpSpPr>
        <p:grpSpPr>
          <a:xfrm>
            <a:off x="5242788" y="1040802"/>
            <a:ext cx="1570457" cy="200941"/>
            <a:chOff x="4543618" y="878988"/>
            <a:chExt cx="1570457" cy="200941"/>
          </a:xfrm>
        </p:grpSpPr>
        <p:sp>
          <p:nvSpPr>
            <p:cNvPr id="6" name="Oval 5">
              <a:extLst>
                <a:ext uri="{FF2B5EF4-FFF2-40B4-BE49-F238E27FC236}">
                  <a16:creationId xmlns:a16="http://schemas.microsoft.com/office/drawing/2014/main" id="{3701A590-ABA9-4BD2-BD64-376A4C227798}"/>
                </a:ext>
              </a:extLst>
            </p:cNvPr>
            <p:cNvSpPr/>
            <p:nvPr/>
          </p:nvSpPr>
          <p:spPr>
            <a:xfrm>
              <a:off x="4887463" y="88942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3E53B434-A2A6-4C16-99DD-292CE4FD62C4}"/>
                </a:ext>
              </a:extLst>
            </p:cNvPr>
            <p:cNvSpPr/>
            <p:nvPr/>
          </p:nvSpPr>
          <p:spPr>
            <a:xfrm>
              <a:off x="5248724"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3E5BC96-17A2-4BD5-BA51-10270687E851}"/>
                </a:ext>
              </a:extLst>
            </p:cNvPr>
            <p:cNvSpPr/>
            <p:nvPr/>
          </p:nvSpPr>
          <p:spPr>
            <a:xfrm>
              <a:off x="4543618" y="887573"/>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1" name="Freeform: Shape 10">
            <a:extLst>
              <a:ext uri="{FF2B5EF4-FFF2-40B4-BE49-F238E27FC236}">
                <a16:creationId xmlns:a16="http://schemas.microsoft.com/office/drawing/2014/main" id="{BA10DECE-FB54-4F98-9472-6CE168F86075}"/>
              </a:ext>
            </a:extLst>
          </p:cNvPr>
          <p:cNvSpPr/>
          <p:nvPr/>
        </p:nvSpPr>
        <p:spPr>
          <a:xfrm flipV="1">
            <a:off x="439387" y="3328445"/>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FD33F448-D5EA-4698-93DE-C12876411D16}"/>
              </a:ext>
            </a:extLst>
          </p:cNvPr>
          <p:cNvSpPr/>
          <p:nvPr/>
        </p:nvSpPr>
        <p:spPr>
          <a:xfrm flipV="1">
            <a:off x="2936264" y="3328445"/>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B2992BDF-F7C4-4374-886A-86270F68E5B1}"/>
              </a:ext>
            </a:extLst>
          </p:cNvPr>
          <p:cNvSpPr/>
          <p:nvPr/>
        </p:nvSpPr>
        <p:spPr>
          <a:xfrm flipV="1">
            <a:off x="5433141" y="3328445"/>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596EA5B9-609B-41D8-BAEB-1AB2F8B9359E}"/>
              </a:ext>
            </a:extLst>
          </p:cNvPr>
          <p:cNvSpPr txBox="1"/>
          <p:nvPr/>
        </p:nvSpPr>
        <p:spPr>
          <a:xfrm>
            <a:off x="332457" y="4040199"/>
            <a:ext cx="16928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3078"/>
                </a:solidFill>
                <a:effectLst/>
                <a:uLnTx/>
                <a:uFillTx/>
                <a:latin typeface="Titillium Web" panose="00000500000000000000" pitchFamily="2" charset="0"/>
              </a:rPr>
              <a:t>Blind Spot Detection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F3078"/>
              </a:solidFill>
              <a:effectLst/>
              <a:uLnTx/>
              <a:uFillTx/>
              <a:latin typeface="Tw Cen MT" panose="020B0602020104020603" pitchFamily="34" charset="0"/>
              <a:ea typeface="+mn-ea"/>
              <a:cs typeface="+mn-cs"/>
            </a:endParaRPr>
          </a:p>
        </p:txBody>
      </p:sp>
      <p:sp>
        <p:nvSpPr>
          <p:cNvPr id="48" name="TextBox 47">
            <a:extLst>
              <a:ext uri="{FF2B5EF4-FFF2-40B4-BE49-F238E27FC236}">
                <a16:creationId xmlns:a16="http://schemas.microsoft.com/office/drawing/2014/main" id="{2CF8B1AD-BE20-4D97-80BF-AC12A3B886DB}"/>
              </a:ext>
            </a:extLst>
          </p:cNvPr>
          <p:cNvSpPr txBox="1"/>
          <p:nvPr/>
        </p:nvSpPr>
        <p:spPr>
          <a:xfrm>
            <a:off x="2922543" y="4022637"/>
            <a:ext cx="15915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3A1A4"/>
                </a:solidFill>
                <a:effectLst/>
                <a:uLnTx/>
                <a:uFillTx/>
                <a:latin typeface="Titillium Web" panose="00000500000000000000" pitchFamily="2" charset="0"/>
              </a:rPr>
              <a:t>Lane Departure</a:t>
            </a:r>
          </a:p>
        </p:txBody>
      </p:sp>
      <p:sp>
        <p:nvSpPr>
          <p:cNvPr id="50" name="TextBox 49">
            <a:extLst>
              <a:ext uri="{FF2B5EF4-FFF2-40B4-BE49-F238E27FC236}">
                <a16:creationId xmlns:a16="http://schemas.microsoft.com/office/drawing/2014/main" id="{3F85E69A-BADF-47FA-97F2-BF77348F278C}"/>
              </a:ext>
            </a:extLst>
          </p:cNvPr>
          <p:cNvSpPr txBox="1"/>
          <p:nvPr/>
        </p:nvSpPr>
        <p:spPr>
          <a:xfrm>
            <a:off x="5433141" y="4022637"/>
            <a:ext cx="15915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E9524"/>
                </a:solidFill>
                <a:effectLst/>
                <a:uLnTx/>
                <a:uFillTx/>
                <a:latin typeface="Titillium Web" panose="00000500000000000000" pitchFamily="2" charset="0"/>
              </a:rPr>
              <a:t>Adaptive Cruise Control</a:t>
            </a:r>
          </a:p>
        </p:txBody>
      </p:sp>
      <p:sp>
        <p:nvSpPr>
          <p:cNvPr id="52" name="TextBox 51">
            <a:extLst>
              <a:ext uri="{FF2B5EF4-FFF2-40B4-BE49-F238E27FC236}">
                <a16:creationId xmlns:a16="http://schemas.microsoft.com/office/drawing/2014/main" id="{8FDFCA09-96C1-48B9-A4BF-FC3BC14E65FF}"/>
              </a:ext>
            </a:extLst>
          </p:cNvPr>
          <p:cNvSpPr txBox="1"/>
          <p:nvPr/>
        </p:nvSpPr>
        <p:spPr>
          <a:xfrm>
            <a:off x="8032111" y="4022637"/>
            <a:ext cx="15915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1C7CBB"/>
                </a:solidFill>
                <a:latin typeface="Titillium Web" panose="00000500000000000000" pitchFamily="2" charset="0"/>
              </a:rPr>
              <a:t>Bump Detection</a:t>
            </a:r>
            <a:endParaRPr kumimoji="0" lang="en-US" sz="1800" b="1" i="0" u="none" strike="noStrike" kern="1200" cap="none" spc="0" normalizeH="0" baseline="0" noProof="0" dirty="0">
              <a:ln>
                <a:noFill/>
              </a:ln>
              <a:solidFill>
                <a:srgbClr val="1C7CBB"/>
              </a:solidFill>
              <a:effectLst/>
              <a:uLnTx/>
              <a:uFillTx/>
              <a:latin typeface="Titillium Web" panose="00000500000000000000" pitchFamily="2" charset="0"/>
            </a:endParaRPr>
          </a:p>
        </p:txBody>
      </p:sp>
      <p:sp>
        <p:nvSpPr>
          <p:cNvPr id="32" name="TextBox 31">
            <a:extLst>
              <a:ext uri="{FF2B5EF4-FFF2-40B4-BE49-F238E27FC236}">
                <a16:creationId xmlns:a16="http://schemas.microsoft.com/office/drawing/2014/main" id="{4A30DAE4-7FF6-1046-6B4C-29C2B3C9239A}"/>
              </a:ext>
            </a:extLst>
          </p:cNvPr>
          <p:cNvSpPr txBox="1"/>
          <p:nvPr/>
        </p:nvSpPr>
        <p:spPr>
          <a:xfrm>
            <a:off x="10348977" y="4022637"/>
            <a:ext cx="15915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85723"/>
                </a:solidFill>
                <a:effectLst/>
                <a:uLnTx/>
                <a:uFillTx/>
                <a:latin typeface="Titillium Web" panose="00000500000000000000" pitchFamily="2" charset="0"/>
              </a:rPr>
              <a:t>Traffic</a:t>
            </a:r>
            <a:r>
              <a:rPr kumimoji="0" lang="en-US" sz="1800" b="1" i="0" u="none" strike="noStrike" kern="1200" cap="none" spc="0" normalizeH="0" noProof="0" dirty="0">
                <a:ln>
                  <a:noFill/>
                </a:ln>
                <a:solidFill>
                  <a:srgbClr val="385723"/>
                </a:solidFill>
                <a:effectLst/>
                <a:uLnTx/>
                <a:uFillTx/>
                <a:latin typeface="Titillium Web" panose="00000500000000000000" pitchFamily="2" charset="0"/>
              </a:rPr>
              <a:t> Sign Recognition</a:t>
            </a:r>
            <a:endParaRPr kumimoji="0" lang="en-US" sz="1800" b="1" i="0" u="none" strike="noStrike" kern="1200" cap="none" spc="0" normalizeH="0" baseline="0" noProof="0" dirty="0">
              <a:ln>
                <a:noFill/>
              </a:ln>
              <a:solidFill>
                <a:srgbClr val="385723"/>
              </a:solidFill>
              <a:effectLst/>
              <a:uLnTx/>
              <a:uFillTx/>
              <a:latin typeface="Titillium Web" panose="00000500000000000000" pitchFamily="2" charset="0"/>
            </a:endParaRPr>
          </a:p>
        </p:txBody>
      </p:sp>
      <p:pic>
        <p:nvPicPr>
          <p:cNvPr id="82" name="Graphic 81" descr="Badge 10 with solid fill">
            <a:extLst>
              <a:ext uri="{FF2B5EF4-FFF2-40B4-BE49-F238E27FC236}">
                <a16:creationId xmlns:a16="http://schemas.microsoft.com/office/drawing/2014/main" id="{05994F04-7A57-6639-E3DF-B04E0C15B0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9636" y="5057499"/>
            <a:ext cx="914400" cy="914400"/>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92A709EA-9E45-C5F9-241E-351E69CDD788}"/>
              </a:ext>
            </a:extLst>
          </p:cNvPr>
          <p:cNvPicPr>
            <a:picLocks noChangeAspect="1"/>
          </p:cNvPicPr>
          <p:nvPr/>
        </p:nvPicPr>
        <p:blipFill>
          <a:blip r:embed="rId4">
            <a:duotone>
              <a:prstClr val="black"/>
              <a:srgbClr val="EF3078">
                <a:tint val="45000"/>
                <a:satMod val="400000"/>
              </a:srgbClr>
            </a:duotone>
            <a:extLst>
              <a:ext uri="{BEBA8EAE-BF5A-486C-A8C5-ECC9F3942E4B}">
                <a14:imgProps xmlns:a14="http://schemas.microsoft.com/office/drawing/2010/main">
                  <a14:imgLayer r:embed="rId5">
                    <a14:imgEffect>
                      <a14:artisticPhotocopy trans="21000"/>
                    </a14:imgEffect>
                  </a14:imgLayer>
                </a14:imgProps>
              </a:ext>
            </a:extLst>
          </a:blip>
          <a:stretch>
            <a:fillRect/>
          </a:stretch>
        </p:blipFill>
        <p:spPr>
          <a:xfrm>
            <a:off x="677441" y="4954454"/>
            <a:ext cx="993616" cy="993616"/>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286F6D72-6AA0-42EC-DDDE-7B7A661273B7}"/>
              </a:ext>
            </a:extLst>
          </p:cNvPr>
          <p:cNvPicPr>
            <a:picLocks noChangeAspect="1"/>
          </p:cNvPicPr>
          <p:nvPr/>
        </p:nvPicPr>
        <p:blipFill>
          <a:blip r:embed="rId6">
            <a:duotone>
              <a:prstClr val="black"/>
              <a:srgbClr val="03A1A4">
                <a:tint val="45000"/>
                <a:satMod val="400000"/>
              </a:srgbClr>
            </a:duotone>
            <a:extLst>
              <a:ext uri="{BEBA8EAE-BF5A-486C-A8C5-ECC9F3942E4B}">
                <a14:imgProps xmlns:a14="http://schemas.microsoft.com/office/drawing/2010/main">
                  <a14:imgLayer r:embed="rId7">
                    <a14:imgEffect>
                      <a14:artisticPhotocopy trans="49000"/>
                    </a14:imgEffect>
                  </a14:imgLayer>
                </a14:imgProps>
              </a:ext>
            </a:extLst>
          </a:blip>
          <a:stretch>
            <a:fillRect/>
          </a:stretch>
        </p:blipFill>
        <p:spPr>
          <a:xfrm rot="154711">
            <a:off x="3138179" y="4896994"/>
            <a:ext cx="1187752" cy="1187752"/>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FEBE5D7F-6877-67E5-E53D-AC7D0A115748}"/>
              </a:ext>
            </a:extLst>
          </p:cNvPr>
          <p:cNvPicPr>
            <a:picLocks noChangeAspect="1"/>
          </p:cNvPicPr>
          <p:nvPr/>
        </p:nvPicPr>
        <p:blipFill>
          <a:blip r:embed="rId8">
            <a:duotone>
              <a:schemeClr val="accent2">
                <a:shade val="45000"/>
                <a:satMod val="135000"/>
              </a:schemeClr>
              <a:prstClr val="white"/>
            </a:duotone>
          </a:blip>
          <a:stretch>
            <a:fillRect/>
          </a:stretch>
        </p:blipFill>
        <p:spPr>
          <a:xfrm>
            <a:off x="5654861" y="4940628"/>
            <a:ext cx="1148142" cy="1148142"/>
          </a:xfrm>
          <a:prstGeom prst="rect">
            <a:avLst/>
          </a:prstGeom>
        </p:spPr>
      </p:pic>
      <p:pic>
        <p:nvPicPr>
          <p:cNvPr id="17" name="Graphic 16" descr="Speed bump outline">
            <a:extLst>
              <a:ext uri="{FF2B5EF4-FFF2-40B4-BE49-F238E27FC236}">
                <a16:creationId xmlns:a16="http://schemas.microsoft.com/office/drawing/2014/main" id="{DF1BC25C-7D5A-DC45-7136-C26391EC89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70702" y="5065926"/>
            <a:ext cx="914400" cy="914400"/>
          </a:xfrm>
          <a:prstGeom prst="rect">
            <a:avLst/>
          </a:prstGeom>
        </p:spPr>
      </p:pic>
    </p:spTree>
    <p:extLst>
      <p:ext uri="{BB962C8B-B14F-4D97-AF65-F5344CB8AC3E}">
        <p14:creationId xmlns:p14="http://schemas.microsoft.com/office/powerpoint/2010/main" val="249408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250" fill="hold"/>
                                        <p:tgtEl>
                                          <p:spTgt spid="54"/>
                                        </p:tgtEl>
                                        <p:attrNameLst>
                                          <p:attrName>ppt_x</p:attrName>
                                        </p:attrNameLst>
                                      </p:cBhvr>
                                      <p:tavLst>
                                        <p:tav tm="0">
                                          <p:val>
                                            <p:strVal val="#ppt_x"/>
                                          </p:val>
                                        </p:tav>
                                        <p:tav tm="100000">
                                          <p:val>
                                            <p:strVal val="#ppt_x"/>
                                          </p:val>
                                        </p:tav>
                                      </p:tavLst>
                                    </p:anim>
                                    <p:anim calcmode="lin" valueType="num">
                                      <p:cBhvr additive="base">
                                        <p:cTn id="15" dur="25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250" fill="hold"/>
                                        <p:tgtEl>
                                          <p:spTgt spid="46"/>
                                        </p:tgtEl>
                                        <p:attrNameLst>
                                          <p:attrName>ppt_x</p:attrName>
                                        </p:attrNameLst>
                                      </p:cBhvr>
                                      <p:tavLst>
                                        <p:tav tm="0">
                                          <p:val>
                                            <p:strVal val="#ppt_x"/>
                                          </p:val>
                                        </p:tav>
                                        <p:tav tm="100000">
                                          <p:val>
                                            <p:strVal val="#ppt_x"/>
                                          </p:val>
                                        </p:tav>
                                      </p:tavLst>
                                    </p:anim>
                                    <p:anim calcmode="lin" valueType="num">
                                      <p:cBhvr additive="base">
                                        <p:cTn id="21" dur="25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250" fill="hold"/>
                                        <p:tgtEl>
                                          <p:spTgt spid="18"/>
                                        </p:tgtEl>
                                        <p:attrNameLst>
                                          <p:attrName>ppt_x</p:attrName>
                                        </p:attrNameLst>
                                      </p:cBhvr>
                                      <p:tavLst>
                                        <p:tav tm="0">
                                          <p:val>
                                            <p:strVal val="#ppt_x"/>
                                          </p:val>
                                        </p:tav>
                                        <p:tav tm="100000">
                                          <p:val>
                                            <p:strVal val="#ppt_x"/>
                                          </p:val>
                                        </p:tav>
                                      </p:tavLst>
                                    </p:anim>
                                    <p:anim calcmode="lin" valueType="num">
                                      <p:cBhvr additive="base">
                                        <p:cTn id="27"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250" fill="hold"/>
                                        <p:tgtEl>
                                          <p:spTgt spid="16"/>
                                        </p:tgtEl>
                                        <p:attrNameLst>
                                          <p:attrName>ppt_x</p:attrName>
                                        </p:attrNameLst>
                                      </p:cBhvr>
                                      <p:tavLst>
                                        <p:tav tm="0">
                                          <p:val>
                                            <p:strVal val="#ppt_x"/>
                                          </p:val>
                                        </p:tav>
                                        <p:tav tm="100000">
                                          <p:val>
                                            <p:strVal val="#ppt_x"/>
                                          </p:val>
                                        </p:tav>
                                      </p:tavLst>
                                    </p:anim>
                                    <p:anim calcmode="lin" valueType="num">
                                      <p:cBhvr additive="base">
                                        <p:cTn id="33"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250" fill="hold"/>
                                        <p:tgtEl>
                                          <p:spTgt spid="57"/>
                                        </p:tgtEl>
                                        <p:attrNameLst>
                                          <p:attrName>ppt_x</p:attrName>
                                        </p:attrNameLst>
                                      </p:cBhvr>
                                      <p:tavLst>
                                        <p:tav tm="0">
                                          <p:val>
                                            <p:strVal val="#ppt_x"/>
                                          </p:val>
                                        </p:tav>
                                        <p:tav tm="100000">
                                          <p:val>
                                            <p:strVal val="#ppt_x"/>
                                          </p:val>
                                        </p:tav>
                                      </p:tavLst>
                                    </p:anim>
                                    <p:anim calcmode="lin" valueType="num">
                                      <p:cBhvr additive="base">
                                        <p:cTn id="39" dur="25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250" fill="hold"/>
                                        <p:tgtEl>
                                          <p:spTgt spid="48"/>
                                        </p:tgtEl>
                                        <p:attrNameLst>
                                          <p:attrName>ppt_x</p:attrName>
                                        </p:attrNameLst>
                                      </p:cBhvr>
                                      <p:tavLst>
                                        <p:tav tm="0">
                                          <p:val>
                                            <p:strVal val="#ppt_x"/>
                                          </p:val>
                                        </p:tav>
                                        <p:tav tm="100000">
                                          <p:val>
                                            <p:strVal val="#ppt_x"/>
                                          </p:val>
                                        </p:tav>
                                      </p:tavLst>
                                    </p:anim>
                                    <p:anim calcmode="lin" valueType="num">
                                      <p:cBhvr additive="base">
                                        <p:cTn id="45" dur="25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250" fill="hold"/>
                                        <p:tgtEl>
                                          <p:spTgt spid="26"/>
                                        </p:tgtEl>
                                        <p:attrNameLst>
                                          <p:attrName>ppt_x</p:attrName>
                                        </p:attrNameLst>
                                      </p:cBhvr>
                                      <p:tavLst>
                                        <p:tav tm="0">
                                          <p:val>
                                            <p:strVal val="#ppt_x"/>
                                          </p:val>
                                        </p:tav>
                                        <p:tav tm="100000">
                                          <p:val>
                                            <p:strVal val="#ppt_x"/>
                                          </p:val>
                                        </p:tav>
                                      </p:tavLst>
                                    </p:anim>
                                    <p:anim calcmode="lin" valueType="num">
                                      <p:cBhvr additive="base">
                                        <p:cTn id="51"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250" fill="hold"/>
                                        <p:tgtEl>
                                          <p:spTgt spid="20"/>
                                        </p:tgtEl>
                                        <p:attrNameLst>
                                          <p:attrName>ppt_x</p:attrName>
                                        </p:attrNameLst>
                                      </p:cBhvr>
                                      <p:tavLst>
                                        <p:tav tm="0">
                                          <p:val>
                                            <p:strVal val="#ppt_x"/>
                                          </p:val>
                                        </p:tav>
                                        <p:tav tm="100000">
                                          <p:val>
                                            <p:strVal val="#ppt_x"/>
                                          </p:val>
                                        </p:tav>
                                      </p:tavLst>
                                    </p:anim>
                                    <p:anim calcmode="lin" valueType="num">
                                      <p:cBhvr additive="base">
                                        <p:cTn id="57"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additive="base">
                                        <p:cTn id="62" dur="250" fill="hold"/>
                                        <p:tgtEl>
                                          <p:spTgt spid="58"/>
                                        </p:tgtEl>
                                        <p:attrNameLst>
                                          <p:attrName>ppt_x</p:attrName>
                                        </p:attrNameLst>
                                      </p:cBhvr>
                                      <p:tavLst>
                                        <p:tav tm="0">
                                          <p:val>
                                            <p:strVal val="#ppt_x"/>
                                          </p:val>
                                        </p:tav>
                                        <p:tav tm="100000">
                                          <p:val>
                                            <p:strVal val="#ppt_x"/>
                                          </p:val>
                                        </p:tav>
                                      </p:tavLst>
                                    </p:anim>
                                    <p:anim calcmode="lin" valueType="num">
                                      <p:cBhvr additive="base">
                                        <p:cTn id="63" dur="25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additive="base">
                                        <p:cTn id="68" dur="250" fill="hold"/>
                                        <p:tgtEl>
                                          <p:spTgt spid="50"/>
                                        </p:tgtEl>
                                        <p:attrNameLst>
                                          <p:attrName>ppt_x</p:attrName>
                                        </p:attrNameLst>
                                      </p:cBhvr>
                                      <p:tavLst>
                                        <p:tav tm="0">
                                          <p:val>
                                            <p:strVal val="#ppt_x"/>
                                          </p:val>
                                        </p:tav>
                                        <p:tav tm="100000">
                                          <p:val>
                                            <p:strVal val="#ppt_x"/>
                                          </p:val>
                                        </p:tav>
                                      </p:tavLst>
                                    </p:anim>
                                    <p:anim calcmode="lin" valueType="num">
                                      <p:cBhvr additive="base">
                                        <p:cTn id="69" dur="25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1"/>
                                        </p:tgtEl>
                                        <p:attrNameLst>
                                          <p:attrName>style.visibility</p:attrName>
                                        </p:attrNameLst>
                                      </p:cBhvr>
                                      <p:to>
                                        <p:strVal val="visible"/>
                                      </p:to>
                                    </p:set>
                                    <p:anim calcmode="lin" valueType="num">
                                      <p:cBhvr additive="base">
                                        <p:cTn id="74" dur="250" fill="hold"/>
                                        <p:tgtEl>
                                          <p:spTgt spid="31"/>
                                        </p:tgtEl>
                                        <p:attrNameLst>
                                          <p:attrName>ppt_x</p:attrName>
                                        </p:attrNameLst>
                                      </p:cBhvr>
                                      <p:tavLst>
                                        <p:tav tm="0">
                                          <p:val>
                                            <p:strVal val="#ppt_x"/>
                                          </p:val>
                                        </p:tav>
                                        <p:tav tm="100000">
                                          <p:val>
                                            <p:strVal val="#ppt_x"/>
                                          </p:val>
                                        </p:tav>
                                      </p:tavLst>
                                    </p:anim>
                                    <p:anim calcmode="lin" valueType="num">
                                      <p:cBhvr additive="base">
                                        <p:cTn id="75"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250" fill="hold"/>
                                        <p:tgtEl>
                                          <p:spTgt spid="14"/>
                                        </p:tgtEl>
                                        <p:attrNameLst>
                                          <p:attrName>ppt_x</p:attrName>
                                        </p:attrNameLst>
                                      </p:cBhvr>
                                      <p:tavLst>
                                        <p:tav tm="0">
                                          <p:val>
                                            <p:strVal val="#ppt_x"/>
                                          </p:val>
                                        </p:tav>
                                        <p:tav tm="100000">
                                          <p:val>
                                            <p:strVal val="#ppt_x"/>
                                          </p:val>
                                        </p:tav>
                                      </p:tavLst>
                                    </p:anim>
                                    <p:anim calcmode="lin" valueType="num">
                                      <p:cBhvr additive="base">
                                        <p:cTn id="81"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62"/>
                                        </p:tgtEl>
                                        <p:attrNameLst>
                                          <p:attrName>style.visibility</p:attrName>
                                        </p:attrNameLst>
                                      </p:cBhvr>
                                      <p:to>
                                        <p:strVal val="visible"/>
                                      </p:to>
                                    </p:set>
                                    <p:anim calcmode="lin" valueType="num">
                                      <p:cBhvr additive="base">
                                        <p:cTn id="86" dur="250" fill="hold"/>
                                        <p:tgtEl>
                                          <p:spTgt spid="62"/>
                                        </p:tgtEl>
                                        <p:attrNameLst>
                                          <p:attrName>ppt_x</p:attrName>
                                        </p:attrNameLst>
                                      </p:cBhvr>
                                      <p:tavLst>
                                        <p:tav tm="0">
                                          <p:val>
                                            <p:strVal val="#ppt_x"/>
                                          </p:val>
                                        </p:tav>
                                        <p:tav tm="100000">
                                          <p:val>
                                            <p:strVal val="#ppt_x"/>
                                          </p:val>
                                        </p:tav>
                                      </p:tavLst>
                                    </p:anim>
                                    <p:anim calcmode="lin" valueType="num">
                                      <p:cBhvr additive="base">
                                        <p:cTn id="87" dur="25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anim calcmode="lin" valueType="num">
                                      <p:cBhvr additive="base">
                                        <p:cTn id="92" dur="250" fill="hold"/>
                                        <p:tgtEl>
                                          <p:spTgt spid="52"/>
                                        </p:tgtEl>
                                        <p:attrNameLst>
                                          <p:attrName>ppt_x</p:attrName>
                                        </p:attrNameLst>
                                      </p:cBhvr>
                                      <p:tavLst>
                                        <p:tav tm="0">
                                          <p:val>
                                            <p:strVal val="#ppt_x"/>
                                          </p:val>
                                        </p:tav>
                                        <p:tav tm="100000">
                                          <p:val>
                                            <p:strVal val="#ppt_x"/>
                                          </p:val>
                                        </p:tav>
                                      </p:tavLst>
                                    </p:anim>
                                    <p:anim calcmode="lin" valueType="num">
                                      <p:cBhvr additive="base">
                                        <p:cTn id="93" dur="25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17"/>
                                        </p:tgtEl>
                                        <p:attrNameLst>
                                          <p:attrName>style.visibility</p:attrName>
                                        </p:attrNameLst>
                                      </p:cBhvr>
                                      <p:to>
                                        <p:strVal val="visible"/>
                                      </p:to>
                                    </p:set>
                                    <p:anim calcmode="lin" valueType="num">
                                      <p:cBhvr additive="base">
                                        <p:cTn id="98" dur="250" fill="hold"/>
                                        <p:tgtEl>
                                          <p:spTgt spid="17"/>
                                        </p:tgtEl>
                                        <p:attrNameLst>
                                          <p:attrName>ppt_x</p:attrName>
                                        </p:attrNameLst>
                                      </p:cBhvr>
                                      <p:tavLst>
                                        <p:tav tm="0">
                                          <p:val>
                                            <p:strVal val="#ppt_x"/>
                                          </p:val>
                                        </p:tav>
                                        <p:tav tm="100000">
                                          <p:val>
                                            <p:strVal val="#ppt_x"/>
                                          </p:val>
                                        </p:tav>
                                      </p:tavLst>
                                    </p:anim>
                                    <p:anim calcmode="lin" valueType="num">
                                      <p:cBhvr additive="base">
                                        <p:cTn id="99"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additive="base">
                                        <p:cTn id="104" dur="250" fill="hold"/>
                                        <p:tgtEl>
                                          <p:spTgt spid="22"/>
                                        </p:tgtEl>
                                        <p:attrNameLst>
                                          <p:attrName>ppt_x</p:attrName>
                                        </p:attrNameLst>
                                      </p:cBhvr>
                                      <p:tavLst>
                                        <p:tav tm="0">
                                          <p:val>
                                            <p:strVal val="#ppt_x"/>
                                          </p:val>
                                        </p:tav>
                                        <p:tav tm="100000">
                                          <p:val>
                                            <p:strVal val="#ppt_x"/>
                                          </p:val>
                                        </p:tav>
                                      </p:tavLst>
                                    </p:anim>
                                    <p:anim calcmode="lin" valueType="num">
                                      <p:cBhvr additive="base">
                                        <p:cTn id="105"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
                                        </p:tgtEl>
                                        <p:attrNameLst>
                                          <p:attrName>style.visibility</p:attrName>
                                        </p:attrNameLst>
                                      </p:cBhvr>
                                      <p:to>
                                        <p:strVal val="visible"/>
                                      </p:to>
                                    </p:set>
                                    <p:anim calcmode="lin" valueType="num">
                                      <p:cBhvr additive="base">
                                        <p:cTn id="110" dur="250" fill="hold"/>
                                        <p:tgtEl>
                                          <p:spTgt spid="2"/>
                                        </p:tgtEl>
                                        <p:attrNameLst>
                                          <p:attrName>ppt_x</p:attrName>
                                        </p:attrNameLst>
                                      </p:cBhvr>
                                      <p:tavLst>
                                        <p:tav tm="0">
                                          <p:val>
                                            <p:strVal val="#ppt_x"/>
                                          </p:val>
                                        </p:tav>
                                        <p:tav tm="100000">
                                          <p:val>
                                            <p:strVal val="#ppt_x"/>
                                          </p:val>
                                        </p:tav>
                                      </p:tavLst>
                                    </p:anim>
                                    <p:anim calcmode="lin" valueType="num">
                                      <p:cBhvr additive="base">
                                        <p:cTn id="111"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2"/>
                                        </p:tgtEl>
                                        <p:attrNameLst>
                                          <p:attrName>style.visibility</p:attrName>
                                        </p:attrNameLst>
                                      </p:cBhvr>
                                      <p:to>
                                        <p:strVal val="visible"/>
                                      </p:to>
                                    </p:set>
                                    <p:anim calcmode="lin" valueType="num">
                                      <p:cBhvr additive="base">
                                        <p:cTn id="116" dur="250" fill="hold"/>
                                        <p:tgtEl>
                                          <p:spTgt spid="32"/>
                                        </p:tgtEl>
                                        <p:attrNameLst>
                                          <p:attrName>ppt_x</p:attrName>
                                        </p:attrNameLst>
                                      </p:cBhvr>
                                      <p:tavLst>
                                        <p:tav tm="0">
                                          <p:val>
                                            <p:strVal val="#ppt_x"/>
                                          </p:val>
                                        </p:tav>
                                        <p:tav tm="100000">
                                          <p:val>
                                            <p:strVal val="#ppt_x"/>
                                          </p:val>
                                        </p:tav>
                                      </p:tavLst>
                                    </p:anim>
                                    <p:anim calcmode="lin" valueType="num">
                                      <p:cBhvr additive="base">
                                        <p:cTn id="117" dur="25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82"/>
                                        </p:tgtEl>
                                        <p:attrNameLst>
                                          <p:attrName>style.visibility</p:attrName>
                                        </p:attrNameLst>
                                      </p:cBhvr>
                                      <p:to>
                                        <p:strVal val="visible"/>
                                      </p:to>
                                    </p:set>
                                    <p:anim calcmode="lin" valueType="num">
                                      <p:cBhvr additive="base">
                                        <p:cTn id="122" dur="250" fill="hold"/>
                                        <p:tgtEl>
                                          <p:spTgt spid="82"/>
                                        </p:tgtEl>
                                        <p:attrNameLst>
                                          <p:attrName>ppt_x</p:attrName>
                                        </p:attrNameLst>
                                      </p:cBhvr>
                                      <p:tavLst>
                                        <p:tav tm="0">
                                          <p:val>
                                            <p:strVal val="#ppt_x"/>
                                          </p:val>
                                        </p:tav>
                                        <p:tav tm="100000">
                                          <p:val>
                                            <p:strVal val="#ppt_x"/>
                                          </p:val>
                                        </p:tav>
                                      </p:tavLst>
                                    </p:anim>
                                    <p:anim calcmode="lin" valueType="num">
                                      <p:cBhvr additive="base">
                                        <p:cTn id="123" dur="25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11" grpId="0" animBg="1"/>
      <p:bldP spid="16" grpId="0" animBg="1"/>
      <p:bldP spid="20" grpId="0" animBg="1"/>
      <p:bldP spid="46" grpId="0"/>
      <p:bldP spid="48" grpId="0"/>
      <p:bldP spid="50" grpId="0"/>
      <p:bldP spid="52"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3CF2-BF0B-D6CE-BA45-946057480CF9}"/>
              </a:ext>
            </a:extLst>
          </p:cNvPr>
          <p:cNvSpPr>
            <a:spLocks noGrp="1"/>
          </p:cNvSpPr>
          <p:nvPr>
            <p:ph type="title"/>
          </p:nvPr>
        </p:nvSpPr>
        <p:spPr/>
        <p:txBody>
          <a:bodyPr/>
          <a:lstStyle/>
          <a:p>
            <a:r>
              <a:rPr kumimoji="0" lang="en-US" altLang="en-US" sz="4400" b="1" i="0" u="none" strike="noStrike" kern="1200" cap="none" normalizeH="0" baseline="0" dirty="0">
                <a:ln>
                  <a:noFill/>
                </a:ln>
                <a:solidFill>
                  <a:schemeClr val="accent1">
                    <a:lumMod val="50000"/>
                  </a:schemeClr>
                </a:solidFill>
                <a:effectLst/>
                <a:latin typeface="Titillium Web" panose="00000500000000000000" pitchFamily="2" charset="0"/>
              </a:rPr>
              <a:t>Future Scope</a:t>
            </a:r>
            <a:endParaRPr lang="en-US" dirty="0">
              <a:solidFill>
                <a:schemeClr val="accent1">
                  <a:lumMod val="50000"/>
                </a:schemeClr>
              </a:solidFill>
              <a:latin typeface="Titillium Web" panose="00000500000000000000" pitchFamily="2" charset="0"/>
            </a:endParaRPr>
          </a:p>
        </p:txBody>
      </p:sp>
      <p:pic>
        <p:nvPicPr>
          <p:cNvPr id="6" name="Content Placeholder 5" descr="Aerial view of cars driving on a road&#10;&#10;Description automatically generated">
            <a:extLst>
              <a:ext uri="{FF2B5EF4-FFF2-40B4-BE49-F238E27FC236}">
                <a16:creationId xmlns:a16="http://schemas.microsoft.com/office/drawing/2014/main" id="{694932E5-3142-D88D-14FE-BDF3FDBCE63F}"/>
              </a:ext>
            </a:extLst>
          </p:cNvPr>
          <p:cNvPicPr>
            <a:picLocks noGrp="1" noChangeAspect="1"/>
          </p:cNvPicPr>
          <p:nvPr>
            <p:ph sz="quarter" idx="14"/>
          </p:nvPr>
        </p:nvPicPr>
        <p:blipFill>
          <a:blip r:embed="rId2"/>
          <a:stretch>
            <a:fillRect/>
          </a:stretch>
        </p:blipFill>
        <p:spPr>
          <a:xfrm>
            <a:off x="480774" y="447040"/>
            <a:ext cx="5501640" cy="2305050"/>
          </a:xfrm>
        </p:spPr>
      </p:pic>
      <p:sp>
        <p:nvSpPr>
          <p:cNvPr id="4" name="Content Placeholder 3">
            <a:extLst>
              <a:ext uri="{FF2B5EF4-FFF2-40B4-BE49-F238E27FC236}">
                <a16:creationId xmlns:a16="http://schemas.microsoft.com/office/drawing/2014/main" id="{2855EE44-83C2-6675-501C-1FB8845F68A4}"/>
              </a:ext>
            </a:extLst>
          </p:cNvPr>
          <p:cNvSpPr>
            <a:spLocks noGrp="1"/>
          </p:cNvSpPr>
          <p:nvPr>
            <p:ph sz="quarter" idx="15"/>
          </p:nvPr>
        </p:nvSpPr>
        <p:spPr>
          <a:xfrm>
            <a:off x="480774" y="3019057"/>
            <a:ext cx="5501640" cy="3319513"/>
          </a:xfrm>
        </p:spPr>
        <p:txBody>
          <a:bodyPr>
            <a:normAutofit/>
          </a:bodyPr>
          <a:lstStyle/>
          <a:p>
            <a:pPr algn="just"/>
            <a:r>
              <a:rPr kumimoji="0" lang="en-US" altLang="en-US" sz="2800" b="0" i="0" u="none" strike="noStrike" cap="none" normalizeH="0" baseline="0" dirty="0">
                <a:ln>
                  <a:noFill/>
                </a:ln>
                <a:solidFill>
                  <a:schemeClr val="accent1">
                    <a:lumMod val="50000"/>
                  </a:schemeClr>
                </a:solidFill>
                <a:effectLst/>
                <a:latin typeface="Titillium Web" panose="00000500000000000000" pitchFamily="2" charset="0"/>
              </a:rPr>
              <a:t>The advanced version of ACC is known as Cooperative Adaptive Cruise Control (CACC) .  In CACC preceding vehicle can communicate actively with the following vehicle so that their speed can be coordinated with each other.</a:t>
            </a:r>
          </a:p>
          <a:p>
            <a:endParaRPr lang="en-US" dirty="0">
              <a:solidFill>
                <a:schemeClr val="accent1">
                  <a:lumMod val="50000"/>
                </a:schemeClr>
              </a:solidFill>
            </a:endParaRPr>
          </a:p>
        </p:txBody>
      </p:sp>
    </p:spTree>
    <p:extLst>
      <p:ext uri="{BB962C8B-B14F-4D97-AF65-F5344CB8AC3E}">
        <p14:creationId xmlns:p14="http://schemas.microsoft.com/office/powerpoint/2010/main" val="1659383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23B279B-68DC-0902-29EB-E616D8F6FCA3}"/>
              </a:ext>
            </a:extLst>
          </p:cNvPr>
          <p:cNvSpPr txBox="1"/>
          <p:nvPr/>
        </p:nvSpPr>
        <p:spPr>
          <a:xfrm>
            <a:off x="7060478" y="4138282"/>
            <a:ext cx="392979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chemeClr val="tx2">
                    <a:lumMod val="50000"/>
                  </a:schemeClr>
                </a:solidFill>
                <a:effectLst/>
                <a:uLnTx/>
                <a:uFillTx/>
                <a:latin typeface="Titillium Web" panose="00000500000000000000" pitchFamily="2" charset="0"/>
              </a:rPr>
              <a:t>Toqa</a:t>
            </a:r>
            <a:r>
              <a:rPr kumimoji="0" lang="en-US" sz="2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 Hamdy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Yousef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Omar Hosny</a:t>
            </a:r>
          </a:p>
        </p:txBody>
      </p:sp>
      <p:sp>
        <p:nvSpPr>
          <p:cNvPr id="22" name="TextBox 21">
            <a:extLst>
              <a:ext uri="{FF2B5EF4-FFF2-40B4-BE49-F238E27FC236}">
                <a16:creationId xmlns:a16="http://schemas.microsoft.com/office/drawing/2014/main" id="{B173E096-BB55-472B-BC17-90588069DAE9}"/>
              </a:ext>
            </a:extLst>
          </p:cNvPr>
          <p:cNvSpPr txBox="1"/>
          <p:nvPr/>
        </p:nvSpPr>
        <p:spPr>
          <a:xfrm>
            <a:off x="6722961" y="2743945"/>
            <a:ext cx="51435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Bump Detection</a:t>
            </a:r>
          </a:p>
        </p:txBody>
      </p:sp>
      <p:grpSp>
        <p:nvGrpSpPr>
          <p:cNvPr id="19" name="Group 18">
            <a:extLst>
              <a:ext uri="{FF2B5EF4-FFF2-40B4-BE49-F238E27FC236}">
                <a16:creationId xmlns:a16="http://schemas.microsoft.com/office/drawing/2014/main" id="{0383D74A-A303-49C8-A5C3-CD1DBFE9C25E}"/>
              </a:ext>
            </a:extLst>
          </p:cNvPr>
          <p:cNvGrpSpPr/>
          <p:nvPr/>
        </p:nvGrpSpPr>
        <p:grpSpPr>
          <a:xfrm>
            <a:off x="-5760704" y="-4962"/>
            <a:ext cx="10730228" cy="6858000"/>
            <a:chOff x="1889837" y="-250"/>
            <a:chExt cx="10730228" cy="6858000"/>
          </a:xfrm>
        </p:grpSpPr>
        <p:grpSp>
          <p:nvGrpSpPr>
            <p:cNvPr id="5" name="Group 4">
              <a:extLst>
                <a:ext uri="{FF2B5EF4-FFF2-40B4-BE49-F238E27FC236}">
                  <a16:creationId xmlns:a16="http://schemas.microsoft.com/office/drawing/2014/main" id="{AF549F1C-DFD0-DE5C-2731-9986639F8581}"/>
                </a:ext>
              </a:extLst>
            </p:cNvPr>
            <p:cNvGrpSpPr/>
            <p:nvPr/>
          </p:nvGrpSpPr>
          <p:grpSpPr>
            <a:xfrm>
              <a:off x="1889837" y="-250"/>
              <a:ext cx="10730228" cy="6858000"/>
              <a:chOff x="362578" y="617236"/>
              <a:chExt cx="10730228" cy="6858000"/>
            </a:xfrm>
            <a:solidFill>
              <a:schemeClr val="accent3">
                <a:lumMod val="75000"/>
              </a:schemeClr>
            </a:solidFill>
          </p:grpSpPr>
          <p:grpSp>
            <p:nvGrpSpPr>
              <p:cNvPr id="111" name="Group 110">
                <a:extLst>
                  <a:ext uri="{FF2B5EF4-FFF2-40B4-BE49-F238E27FC236}">
                    <a16:creationId xmlns:a16="http://schemas.microsoft.com/office/drawing/2014/main" id="{268DA095-5AA6-45CB-914D-549D391484B4}"/>
                  </a:ext>
                </a:extLst>
              </p:cNvPr>
              <p:cNvGrpSpPr/>
              <p:nvPr/>
            </p:nvGrpSpPr>
            <p:grpSpPr>
              <a:xfrm>
                <a:off x="362578" y="617236"/>
                <a:ext cx="10730228" cy="6858000"/>
                <a:chOff x="10375498" y="298013"/>
                <a:chExt cx="10730228" cy="6858000"/>
              </a:xfrm>
              <a:grpFill/>
            </p:grpSpPr>
            <p:grpSp>
              <p:nvGrpSpPr>
                <p:cNvPr id="29" name="Group 28">
                  <a:extLst>
                    <a:ext uri="{FF2B5EF4-FFF2-40B4-BE49-F238E27FC236}">
                      <a16:creationId xmlns:a16="http://schemas.microsoft.com/office/drawing/2014/main" id="{56761E50-ACF4-4AEB-91B2-4D1260FF3876}"/>
                    </a:ext>
                  </a:extLst>
                </p:cNvPr>
                <p:cNvGrpSpPr/>
                <p:nvPr/>
              </p:nvGrpSpPr>
              <p:grpSpPr>
                <a:xfrm>
                  <a:off x="10375498" y="298013"/>
                  <a:ext cx="10730228" cy="6858000"/>
                  <a:chOff x="-3988908" y="298013"/>
                  <a:chExt cx="10730228" cy="6858000"/>
                </a:xfrm>
                <a:grpFill/>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3988908" y="298013"/>
                    <a:ext cx="9848850" cy="6858000"/>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ytona Condensed Light"/>
                      <a:ea typeface="+mn-ea"/>
                      <a:cs typeface="+mn-cs"/>
                    </a:endParaRPr>
                  </a:p>
                </p:txBody>
              </p:sp>
              <p:grpSp>
                <p:nvGrpSpPr>
                  <p:cNvPr id="11" name="Group 10">
                    <a:extLst>
                      <a:ext uri="{FF2B5EF4-FFF2-40B4-BE49-F238E27FC236}">
                        <a16:creationId xmlns:a16="http://schemas.microsoft.com/office/drawing/2014/main" id="{84CE4060-9EA1-4A18-9D41-27A4057CDEAD}"/>
                      </a:ext>
                    </a:extLst>
                  </p:cNvPr>
                  <p:cNvGrpSpPr/>
                  <p:nvPr/>
                </p:nvGrpSpPr>
                <p:grpSpPr>
                  <a:xfrm>
                    <a:off x="5860257" y="3275724"/>
                    <a:ext cx="881063" cy="923330"/>
                    <a:chOff x="8527257" y="3930762"/>
                    <a:chExt cx="881063" cy="923330"/>
                  </a:xfrm>
                  <a:grpFill/>
                </p:grpSpPr>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8526910" y="3951896"/>
                      <a:ext cx="881757" cy="881063"/>
                    </a:xfrm>
                    <a:prstGeom prst="round2Same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3" name="TextBox 2">
                      <a:extLst>
                        <a:ext uri="{FF2B5EF4-FFF2-40B4-BE49-F238E27FC236}">
                          <a16:creationId xmlns:a16="http://schemas.microsoft.com/office/drawing/2014/main" id="{E7756F21-0986-45B4-9493-6206B3F28A73}"/>
                        </a:ext>
                      </a:extLst>
                    </p:cNvPr>
                    <p:cNvSpPr txBox="1"/>
                    <p:nvPr/>
                  </p:nvSpPr>
                  <p:spPr>
                    <a:xfrm>
                      <a:off x="8640129" y="3930762"/>
                      <a:ext cx="674370" cy="923330"/>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prstClr val="black">
                            <a:lumMod val="95000"/>
                            <a:lumOff val="5000"/>
                          </a:prstClr>
                        </a:solidFill>
                        <a:effectLst/>
                        <a:uLnTx/>
                        <a:uFillTx/>
                        <a:latin typeface="DAGGERSQUARE" pitchFamily="50" charset="0"/>
                        <a:ea typeface="+mn-ea"/>
                        <a:cs typeface="+mn-cs"/>
                      </a:endParaRPr>
                    </a:p>
                  </p:txBody>
                </p:sp>
              </p:grpSp>
            </p:grpSp>
            <p:sp>
              <p:nvSpPr>
                <p:cNvPr id="49" name="TextBox 48">
                  <a:extLst>
                    <a:ext uri="{FF2B5EF4-FFF2-40B4-BE49-F238E27FC236}">
                      <a16:creationId xmlns:a16="http://schemas.microsoft.com/office/drawing/2014/main" id="{395F4D23-23FA-409E-A146-57262624239E}"/>
                    </a:ext>
                  </a:extLst>
                </p:cNvPr>
                <p:cNvSpPr txBox="1"/>
                <p:nvPr/>
              </p:nvSpPr>
              <p:spPr>
                <a:xfrm>
                  <a:off x="12663656" y="1364019"/>
                  <a:ext cx="6171571" cy="3908762"/>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just"/>
                  <a:r>
                    <a:rPr lang="en-US" sz="2800" b="0" dirty="0">
                      <a:solidFill>
                        <a:schemeClr val="bg1"/>
                      </a:solidFill>
                      <a:latin typeface="Titillium Web" panose="00000500000000000000" pitchFamily="2" charset="0"/>
                      <a:ea typeface="Titillium Web" pitchFamily="34" charset="-122"/>
                      <a:cs typeface="Titillium Web" pitchFamily="34" charset="-120"/>
                    </a:rPr>
                    <a:t>Most of the bumps in Egypt are randomly placed without engineering studies and are </a:t>
                  </a:r>
                  <a:r>
                    <a:rPr lang="en-US" sz="2800" b="1" dirty="0">
                      <a:solidFill>
                        <a:schemeClr val="bg1"/>
                      </a:solidFill>
                      <a:latin typeface="Titillium Web" panose="00000500000000000000" pitchFamily="2" charset="0"/>
                      <a:ea typeface="Titillium Web" pitchFamily="34" charset="-122"/>
                      <a:cs typeface="Titillium Web" pitchFamily="34" charset="-120"/>
                    </a:rPr>
                    <a:t>not</a:t>
                  </a:r>
                  <a:r>
                    <a:rPr lang="en-US" sz="2800" b="0" dirty="0">
                      <a:solidFill>
                        <a:schemeClr val="bg1"/>
                      </a:solidFill>
                      <a:latin typeface="Titillium Web" panose="00000500000000000000" pitchFamily="2" charset="0"/>
                      <a:ea typeface="Titillium Web" pitchFamily="34" charset="-122"/>
                      <a:cs typeface="Titillium Web" pitchFamily="34" charset="-120"/>
                    </a:rPr>
                    <a:t> being </a:t>
                  </a:r>
                  <a:r>
                    <a:rPr lang="en-US" sz="2800" b="1" dirty="0">
                      <a:solidFill>
                        <a:schemeClr val="bg1"/>
                      </a:solidFill>
                      <a:latin typeface="Titillium Web" panose="00000500000000000000" pitchFamily="2" charset="0"/>
                      <a:ea typeface="Titillium Web" pitchFamily="34" charset="-122"/>
                      <a:cs typeface="Titillium Web" pitchFamily="34" charset="-120"/>
                    </a:rPr>
                    <a:t>constructed</a:t>
                  </a:r>
                  <a:r>
                    <a:rPr lang="en-US" sz="2800" b="0" dirty="0">
                      <a:solidFill>
                        <a:schemeClr val="bg1"/>
                      </a:solidFill>
                      <a:latin typeface="Titillium Web" panose="00000500000000000000" pitchFamily="2" charset="0"/>
                      <a:ea typeface="Titillium Web" pitchFamily="34" charset="-122"/>
                      <a:cs typeface="Titillium Web" pitchFamily="34" charset="-120"/>
                    </a:rPr>
                    <a:t> and maintained according to public safety, which causes </a:t>
                  </a:r>
                  <a:r>
                    <a:rPr lang="en-US" sz="2800" b="1" dirty="0">
                      <a:solidFill>
                        <a:schemeClr val="bg1"/>
                      </a:solidFill>
                      <a:latin typeface="Titillium Web" panose="00000500000000000000" pitchFamily="2" charset="0"/>
                      <a:ea typeface="Titillium Web" pitchFamily="34" charset="-122"/>
                      <a:cs typeface="Titillium Web" pitchFamily="34" charset="-120"/>
                    </a:rPr>
                    <a:t>damage</a:t>
                  </a:r>
                  <a:r>
                    <a:rPr lang="en-US" sz="2800" b="0" dirty="0">
                      <a:solidFill>
                        <a:schemeClr val="bg1"/>
                      </a:solidFill>
                      <a:latin typeface="Titillium Web" panose="00000500000000000000" pitchFamily="2" charset="0"/>
                      <a:ea typeface="Titillium Web" pitchFamily="34" charset="-122"/>
                      <a:cs typeface="Titillium Web" pitchFamily="34" charset="-120"/>
                    </a:rPr>
                    <a:t> to vehicles, severe </a:t>
                  </a:r>
                  <a:r>
                    <a:rPr lang="en-US" sz="2800" b="1" dirty="0">
                      <a:solidFill>
                        <a:schemeClr val="bg1"/>
                      </a:solidFill>
                      <a:latin typeface="Titillium Web" panose="00000500000000000000" pitchFamily="2" charset="0"/>
                      <a:ea typeface="Titillium Web" pitchFamily="34" charset="-122"/>
                      <a:cs typeface="Titillium Web" pitchFamily="34" charset="-120"/>
                    </a:rPr>
                    <a:t>discomfort</a:t>
                  </a:r>
                  <a:r>
                    <a:rPr lang="en-US" sz="2800" b="0" dirty="0">
                      <a:solidFill>
                        <a:schemeClr val="bg1"/>
                      </a:solidFill>
                      <a:latin typeface="Titillium Web" panose="00000500000000000000" pitchFamily="2" charset="0"/>
                      <a:ea typeface="Titillium Web" pitchFamily="34" charset="-122"/>
                      <a:cs typeface="Titillium Web" pitchFamily="34" charset="-120"/>
                    </a:rPr>
                    <a:t> to the driver, and can even cause a </a:t>
                  </a:r>
                  <a:r>
                    <a:rPr lang="en-US" sz="2800" b="1" dirty="0">
                      <a:solidFill>
                        <a:schemeClr val="bg1"/>
                      </a:solidFill>
                      <a:latin typeface="Titillium Web" panose="00000500000000000000" pitchFamily="2" charset="0"/>
                      <a:ea typeface="Titillium Web" pitchFamily="34" charset="-122"/>
                      <a:cs typeface="Titillium Web" pitchFamily="34" charset="-120"/>
                    </a:rPr>
                    <a:t>loss</a:t>
                  </a:r>
                  <a:r>
                    <a:rPr lang="en-US" sz="2800" b="0" dirty="0">
                      <a:solidFill>
                        <a:schemeClr val="bg1"/>
                      </a:solidFill>
                      <a:latin typeface="Titillium Web" panose="00000500000000000000" pitchFamily="2" charset="0"/>
                      <a:ea typeface="Titillium Web" pitchFamily="34" charset="-122"/>
                      <a:cs typeface="Titillium Web" pitchFamily="34" charset="-120"/>
                    </a:rPr>
                    <a:t> of maneuver </a:t>
                  </a:r>
                  <a:r>
                    <a:rPr lang="en-US" sz="2800" b="1" dirty="0">
                      <a:solidFill>
                        <a:schemeClr val="bg1"/>
                      </a:solidFill>
                      <a:latin typeface="Titillium Web" panose="00000500000000000000" pitchFamily="2" charset="0"/>
                      <a:ea typeface="Titillium Web" pitchFamily="34" charset="-122"/>
                      <a:cs typeface="Titillium Web" pitchFamily="34" charset="-120"/>
                    </a:rPr>
                    <a:t>control</a:t>
                  </a:r>
                  <a:r>
                    <a:rPr lang="en-US" sz="2800" b="0" dirty="0">
                      <a:solidFill>
                        <a:schemeClr val="bg1"/>
                      </a:solidFill>
                      <a:latin typeface="Titillium Web" panose="00000500000000000000" pitchFamily="2" charset="0"/>
                      <a:ea typeface="Titillium Web" pitchFamily="34" charset="-122"/>
                      <a:cs typeface="Titillium Web" pitchFamily="34" charset="-120"/>
                    </a:rPr>
                    <a:t> leading to fatalities.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grpSp>
          <p:sp>
            <p:nvSpPr>
              <p:cNvPr id="4" name="TextBox 3">
                <a:extLst>
                  <a:ext uri="{FF2B5EF4-FFF2-40B4-BE49-F238E27FC236}">
                    <a16:creationId xmlns:a16="http://schemas.microsoft.com/office/drawing/2014/main" id="{AE5AE364-A810-DE17-EBCF-FF57F0EF234F}"/>
                  </a:ext>
                </a:extLst>
              </p:cNvPr>
              <p:cNvSpPr txBox="1"/>
              <p:nvPr/>
            </p:nvSpPr>
            <p:spPr>
              <a:xfrm>
                <a:off x="2635867" y="905722"/>
                <a:ext cx="4397165" cy="646331"/>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Titillium Web" panose="00000500000000000000" pitchFamily="2" charset="0"/>
                  </a:rPr>
                  <a:t>Problem Statement</a:t>
                </a:r>
              </a:p>
            </p:txBody>
          </p:sp>
        </p:grpSp>
        <p:pic>
          <p:nvPicPr>
            <p:cNvPr id="10" name="Picture 6" descr="بالصور.. نرصد 22 مطبا صناعيا بطول طريق &quot;رأس البر دمياط&quot;">
              <a:extLst>
                <a:ext uri="{FF2B5EF4-FFF2-40B4-BE49-F238E27FC236}">
                  <a16:creationId xmlns:a16="http://schemas.microsoft.com/office/drawing/2014/main" id="{C790E192-D871-2921-DC3E-307430B9F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57" r="12745"/>
            <a:stretch/>
          </p:blipFill>
          <p:spPr bwMode="auto">
            <a:xfrm>
              <a:off x="4275465" y="4830530"/>
              <a:ext cx="3094682" cy="1633464"/>
            </a:xfrm>
            <a:prstGeom prst="roundRect">
              <a:avLst>
                <a:gd name="adj" fmla="val 8594"/>
              </a:avLst>
            </a:prstGeom>
            <a:solidFill>
              <a:srgbClr val="FFFFFF">
                <a:shade val="85000"/>
              </a:srgbClr>
            </a:solidFill>
            <a:ln>
              <a:noFill/>
            </a:ln>
            <a:effectLst/>
          </p:spPr>
        </p:pic>
        <p:pic>
          <p:nvPicPr>
            <p:cNvPr id="18" name="Picture 8">
              <a:extLst>
                <a:ext uri="{FF2B5EF4-FFF2-40B4-BE49-F238E27FC236}">
                  <a16:creationId xmlns:a16="http://schemas.microsoft.com/office/drawing/2014/main" id="{2A2EB4A6-8D5A-EFDB-D9A7-FD4353B1988C}"/>
                </a:ext>
              </a:extLst>
            </p:cNvPr>
            <p:cNvPicPr>
              <a:picLocks noChangeAspect="1" noChangeArrowheads="1"/>
            </p:cNvPicPr>
            <p:nvPr/>
          </p:nvPicPr>
          <p:blipFill rotWithShape="1">
            <a:blip r:embed="rId3"/>
            <a:srcRect t="10197" r="22230" b="11622"/>
            <a:stretch/>
          </p:blipFill>
          <p:spPr bwMode="auto">
            <a:xfrm>
              <a:off x="7606668" y="4809023"/>
              <a:ext cx="2758288" cy="1663742"/>
            </a:xfrm>
            <a:prstGeom prst="roundRect">
              <a:avLst>
                <a:gd name="adj" fmla="val 8594"/>
              </a:avLst>
            </a:prstGeom>
            <a:solidFill>
              <a:srgbClr val="FFFFFF">
                <a:shade val="85000"/>
              </a:srgbClr>
            </a:solidFill>
            <a:ln>
              <a:noFill/>
            </a:ln>
            <a:effectLst/>
          </p:spPr>
        </p:pic>
      </p:grpSp>
      <p:grpSp>
        <p:nvGrpSpPr>
          <p:cNvPr id="23" name="Group 22">
            <a:extLst>
              <a:ext uri="{FF2B5EF4-FFF2-40B4-BE49-F238E27FC236}">
                <a16:creationId xmlns:a16="http://schemas.microsoft.com/office/drawing/2014/main" id="{50F3AF86-AB68-B196-8A66-B70C8499168A}"/>
              </a:ext>
            </a:extLst>
          </p:cNvPr>
          <p:cNvGrpSpPr/>
          <p:nvPr/>
        </p:nvGrpSpPr>
        <p:grpSpPr>
          <a:xfrm>
            <a:off x="-6766240" y="-7160"/>
            <a:ext cx="10729913" cy="6858000"/>
            <a:chOff x="307532" y="0"/>
            <a:chExt cx="10729913" cy="6858000"/>
          </a:xfrm>
        </p:grpSpPr>
        <p:grpSp>
          <p:nvGrpSpPr>
            <p:cNvPr id="38" name="Group 37">
              <a:extLst>
                <a:ext uri="{FF2B5EF4-FFF2-40B4-BE49-F238E27FC236}">
                  <a16:creationId xmlns:a16="http://schemas.microsoft.com/office/drawing/2014/main" id="{BD6108A5-2E98-8FFF-0CFB-05583402BD29}"/>
                </a:ext>
              </a:extLst>
            </p:cNvPr>
            <p:cNvGrpSpPr/>
            <p:nvPr/>
          </p:nvGrpSpPr>
          <p:grpSpPr>
            <a:xfrm>
              <a:off x="307532" y="0"/>
              <a:ext cx="10729913" cy="6858000"/>
              <a:chOff x="-1252767" y="-10160"/>
              <a:chExt cx="10729913" cy="6858000"/>
            </a:xfrm>
            <a:solidFill>
              <a:srgbClr val="8D7538"/>
            </a:solidFill>
          </p:grpSpPr>
          <p:grpSp>
            <p:nvGrpSpPr>
              <p:cNvPr id="224" name="Group 223">
                <a:extLst>
                  <a:ext uri="{FF2B5EF4-FFF2-40B4-BE49-F238E27FC236}">
                    <a16:creationId xmlns:a16="http://schemas.microsoft.com/office/drawing/2014/main" id="{7BD0F8CB-278A-496F-BBAC-6FC9B9EC1783}"/>
                  </a:ext>
                </a:extLst>
              </p:cNvPr>
              <p:cNvGrpSpPr/>
              <p:nvPr/>
            </p:nvGrpSpPr>
            <p:grpSpPr>
              <a:xfrm>
                <a:off x="-1252767" y="-10160"/>
                <a:ext cx="10729913" cy="6858000"/>
                <a:chOff x="0" y="-10160"/>
                <a:chExt cx="10729913" cy="6858000"/>
              </a:xfrm>
              <a:grpFill/>
            </p:grpSpPr>
            <p:grpSp>
              <p:nvGrpSpPr>
                <p:cNvPr id="32" name="Group 31">
                  <a:extLst>
                    <a:ext uri="{FF2B5EF4-FFF2-40B4-BE49-F238E27FC236}">
                      <a16:creationId xmlns:a16="http://schemas.microsoft.com/office/drawing/2014/main" id="{D9F87DD0-B660-4FD3-9876-F10CFF006B32}"/>
                    </a:ext>
                  </a:extLst>
                </p:cNvPr>
                <p:cNvGrpSpPr/>
                <p:nvPr/>
              </p:nvGrpSpPr>
              <p:grpSpPr>
                <a:xfrm>
                  <a:off x="0" y="-10160"/>
                  <a:ext cx="10729913" cy="6858000"/>
                  <a:chOff x="-5219700" y="-10160"/>
                  <a:chExt cx="10729913" cy="6858000"/>
                </a:xfrm>
                <a:grpFill/>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10160"/>
                    <a:ext cx="9848850" cy="6858000"/>
                  </a:xfrm>
                  <a:prstGeom prst="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p:txBody>
              </p:sp>
              <p:grpSp>
                <p:nvGrpSpPr>
                  <p:cNvPr id="12" name="Group 11">
                    <a:extLst>
                      <a:ext uri="{FF2B5EF4-FFF2-40B4-BE49-F238E27FC236}">
                        <a16:creationId xmlns:a16="http://schemas.microsoft.com/office/drawing/2014/main" id="{BC0D95A8-67B5-4055-9C4F-3DBEE1C07201}"/>
                      </a:ext>
                    </a:extLst>
                  </p:cNvPr>
                  <p:cNvGrpSpPr/>
                  <p:nvPr/>
                </p:nvGrpSpPr>
                <p:grpSpPr>
                  <a:xfrm>
                    <a:off x="4629150" y="2511334"/>
                    <a:ext cx="881063" cy="923330"/>
                    <a:chOff x="8401050" y="3607250"/>
                    <a:chExt cx="881063" cy="923330"/>
                  </a:xfrm>
                  <a:grpFill/>
                </p:grpSpPr>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8400703" y="3628384"/>
                      <a:ext cx="881757" cy="881063"/>
                    </a:xfrm>
                    <a:prstGeom prst="round2Same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Daytona Condensed Light"/>
                        <a:ea typeface="+mn-ea"/>
                        <a:cs typeface="+mn-cs"/>
                      </a:endParaRPr>
                    </a:p>
                  </p:txBody>
                </p:sp>
                <p:sp>
                  <p:nvSpPr>
                    <p:cNvPr id="14" name="TextBox 13">
                      <a:extLst>
                        <a:ext uri="{FF2B5EF4-FFF2-40B4-BE49-F238E27FC236}">
                          <a16:creationId xmlns:a16="http://schemas.microsoft.com/office/drawing/2014/main" id="{0456715B-D0FD-4499-8AFC-ED7C0F550A86}"/>
                        </a:ext>
                      </a:extLst>
                    </p:cNvPr>
                    <p:cNvSpPr txBox="1"/>
                    <p:nvPr/>
                  </p:nvSpPr>
                  <p:spPr>
                    <a:xfrm>
                      <a:off x="8513922" y="3607250"/>
                      <a:ext cx="674370" cy="923330"/>
                    </a:xfrm>
                    <a:prstGeom prst="rect">
                      <a:avLst/>
                    </a:prstGeom>
                    <a:grp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prstClr val="black">
                            <a:lumMod val="95000"/>
                            <a:lumOff val="5000"/>
                          </a:prstClr>
                        </a:solidFill>
                        <a:effectLst/>
                        <a:uLnTx/>
                        <a:uFillTx/>
                        <a:latin typeface="DAGGERSQUARE" pitchFamily="50" charset="0"/>
                        <a:ea typeface="+mn-ea"/>
                        <a:cs typeface="+mn-cs"/>
                      </a:endParaRPr>
                    </a:p>
                  </p:txBody>
                </p:sp>
              </p:grpSp>
            </p:grpSp>
            <p:sp>
              <p:nvSpPr>
                <p:cNvPr id="42" name="TextBox 41">
                  <a:extLst>
                    <a:ext uri="{FF2B5EF4-FFF2-40B4-BE49-F238E27FC236}">
                      <a16:creationId xmlns:a16="http://schemas.microsoft.com/office/drawing/2014/main" id="{8CF0F378-15FC-4714-8428-1B63BC00294F}"/>
                    </a:ext>
                  </a:extLst>
                </p:cNvPr>
                <p:cNvSpPr txBox="1"/>
                <p:nvPr/>
              </p:nvSpPr>
              <p:spPr>
                <a:xfrm>
                  <a:off x="1945123" y="532376"/>
                  <a:ext cx="5546010" cy="1138773"/>
                </a:xfrm>
                <a:prstGeom prst="rect">
                  <a:avLst/>
                </a:prstGeom>
                <a:grp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3600" b="1" kern="0" spc="-24" dirty="0">
                      <a:solidFill>
                        <a:schemeClr val="tx1"/>
                      </a:solidFill>
                      <a:latin typeface="Titillium Web" panose="00000500000000000000" pitchFamily="2" charset="0"/>
                      <a:ea typeface="Titillium Web" pitchFamily="34" charset="-122"/>
                      <a:cs typeface="Titillium Web" pitchFamily="34" charset="-120"/>
                    </a:rPr>
                    <a:t>Problem Statement Cont.</a:t>
                  </a:r>
                  <a:endParaRPr lang="en-US" sz="3600" b="1" dirty="0">
                    <a:solidFill>
                      <a:schemeClr val="tx1"/>
                    </a:solidFill>
                    <a:latin typeface="Titillium Web"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grpSp>
          <p:sp>
            <p:nvSpPr>
              <p:cNvPr id="26" name="TextBox 25">
                <a:extLst>
                  <a:ext uri="{FF2B5EF4-FFF2-40B4-BE49-F238E27FC236}">
                    <a16:creationId xmlns:a16="http://schemas.microsoft.com/office/drawing/2014/main" id="{0E927043-3E10-210C-8FAC-36BDAC9E2677}"/>
                  </a:ext>
                </a:extLst>
              </p:cNvPr>
              <p:cNvSpPr txBox="1"/>
              <p:nvPr/>
            </p:nvSpPr>
            <p:spPr>
              <a:xfrm>
                <a:off x="2494891" y="1877193"/>
                <a:ext cx="5212337" cy="584775"/>
              </a:xfrm>
              <a:prstGeom prst="rect">
                <a:avLst/>
              </a:prstGeom>
              <a:grp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grpSp>
        <p:sp>
          <p:nvSpPr>
            <p:cNvPr id="21" name="TextBox 20">
              <a:extLst>
                <a:ext uri="{FF2B5EF4-FFF2-40B4-BE49-F238E27FC236}">
                  <a16:creationId xmlns:a16="http://schemas.microsoft.com/office/drawing/2014/main" id="{DC8383A5-4D52-A4CA-4E08-FAC687FC3BCE}"/>
                </a:ext>
              </a:extLst>
            </p:cNvPr>
            <p:cNvSpPr txBox="1"/>
            <p:nvPr/>
          </p:nvSpPr>
          <p:spPr>
            <a:xfrm>
              <a:off x="2229847" y="1495636"/>
              <a:ext cx="6750405" cy="5016758"/>
            </a:xfrm>
            <a:prstGeom prst="rect">
              <a:avLst/>
            </a:prstGeom>
            <a:noFill/>
            <a:ln>
              <a:noFill/>
            </a:ln>
          </p:spPr>
          <p:txBody>
            <a:bodyPr wrap="square">
              <a:spAutoFit/>
            </a:bodyPr>
            <a:lstStyle/>
            <a:p>
              <a:pPr algn="just"/>
              <a:r>
                <a:rPr lang="en-US" sz="3200" b="0" dirty="0">
                  <a:solidFill>
                    <a:srgbClr val="000000"/>
                  </a:solidFill>
                  <a:latin typeface="Titillium Web" pitchFamily="34" charset="0"/>
                  <a:ea typeface="Titillium Web" pitchFamily="34" charset="-122"/>
                  <a:cs typeface="Titillium Web" pitchFamily="34" charset="-120"/>
                </a:rPr>
                <a:t>Road anomalies have always been a bad sign of road quality. </a:t>
              </a:r>
              <a:r>
                <a:rPr lang="en-US" sz="3200" dirty="0">
                  <a:solidFill>
                    <a:srgbClr val="000000"/>
                  </a:solidFill>
                  <a:latin typeface="Titillium Web" pitchFamily="34" charset="0"/>
                  <a:ea typeface="Titillium Web" pitchFamily="34" charset="-122"/>
                  <a:cs typeface="Titillium Web" pitchFamily="34" charset="-120"/>
                </a:rPr>
                <a:t>Rough roads </a:t>
              </a:r>
              <a:r>
                <a:rPr lang="en-US" sz="3200" b="0" dirty="0">
                  <a:solidFill>
                    <a:srgbClr val="000000"/>
                  </a:solidFill>
                  <a:latin typeface="Titillium Web" pitchFamily="34" charset="0"/>
                  <a:ea typeface="Titillium Web" pitchFamily="34" charset="-122"/>
                  <a:cs typeface="Titillium Web" pitchFamily="34" charset="-120"/>
                </a:rPr>
                <a:t>and speed bumps </a:t>
              </a:r>
              <a:r>
                <a:rPr lang="en-US" sz="3200" b="1" dirty="0">
                  <a:solidFill>
                    <a:srgbClr val="000000"/>
                  </a:solidFill>
                  <a:latin typeface="Titillium Web" pitchFamily="34" charset="0"/>
                  <a:ea typeface="Titillium Web" pitchFamily="34" charset="-122"/>
                  <a:cs typeface="Titillium Web" pitchFamily="34" charset="-120"/>
                </a:rPr>
                <a:t>endanger</a:t>
              </a:r>
              <a:r>
                <a:rPr lang="en-US" sz="3200" b="0" dirty="0">
                  <a:solidFill>
                    <a:srgbClr val="000000"/>
                  </a:solidFill>
                  <a:latin typeface="Titillium Web" pitchFamily="34" charset="0"/>
                  <a:ea typeface="Titillium Web" pitchFamily="34" charset="-122"/>
                  <a:cs typeface="Titillium Web" pitchFamily="34" charset="-120"/>
                </a:rPr>
                <a:t> the safety and comfort of car </a:t>
              </a:r>
              <a:r>
                <a:rPr lang="en-US" sz="3200" dirty="0">
                  <a:solidFill>
                    <a:srgbClr val="000000"/>
                  </a:solidFill>
                  <a:latin typeface="Titillium Web" pitchFamily="34" charset="0"/>
                  <a:ea typeface="Titillium Web" pitchFamily="34" charset="-122"/>
                  <a:cs typeface="Titillium Web" pitchFamily="34" charset="-120"/>
                </a:rPr>
                <a:t>drivers. In Egypt, there is a </a:t>
              </a:r>
              <a:r>
                <a:rPr lang="en-US" sz="3200" b="1" dirty="0">
                  <a:solidFill>
                    <a:srgbClr val="000000"/>
                  </a:solidFill>
                  <a:latin typeface="Titillium Web" pitchFamily="34" charset="0"/>
                  <a:ea typeface="Titillium Web" pitchFamily="34" charset="-122"/>
                  <a:cs typeface="Titillium Web" pitchFamily="34" charset="-120"/>
                </a:rPr>
                <a:t>statistic</a:t>
              </a:r>
              <a:r>
                <a:rPr lang="en-US" sz="3200" dirty="0">
                  <a:solidFill>
                    <a:srgbClr val="000000"/>
                  </a:solidFill>
                  <a:latin typeface="Titillium Web" pitchFamily="34" charset="0"/>
                  <a:ea typeface="Titillium Web" pitchFamily="34" charset="-122"/>
                  <a:cs typeface="Titillium Web" pitchFamily="34" charset="-120"/>
                </a:rPr>
                <a:t> indicating that </a:t>
              </a:r>
              <a:r>
                <a:rPr lang="en-US" sz="3200" b="1" dirty="0">
                  <a:solidFill>
                    <a:srgbClr val="000000"/>
                  </a:solidFill>
                  <a:latin typeface="Titillium Web" pitchFamily="34" charset="0"/>
                  <a:ea typeface="Titillium Web" pitchFamily="34" charset="-122"/>
                  <a:cs typeface="Titillium Web" pitchFamily="34" charset="-120"/>
                </a:rPr>
                <a:t>40%</a:t>
              </a:r>
              <a:r>
                <a:rPr lang="en-US" sz="3200" dirty="0">
                  <a:solidFill>
                    <a:srgbClr val="000000"/>
                  </a:solidFill>
                  <a:latin typeface="Titillium Web" pitchFamily="34" charset="0"/>
                  <a:ea typeface="Titillium Web" pitchFamily="34" charset="-122"/>
                  <a:cs typeface="Titillium Web" pitchFamily="34" charset="-120"/>
                </a:rPr>
                <a:t> of accidents result from randomly positioned speed bumps, </a:t>
              </a:r>
              <a:r>
                <a:rPr lang="en-US" sz="3200" b="0" dirty="0">
                  <a:solidFill>
                    <a:srgbClr val="000000"/>
                  </a:solidFill>
                  <a:latin typeface="Titillium Web" pitchFamily="34" charset="0"/>
                  <a:ea typeface="Titillium Web" pitchFamily="34" charset="-122"/>
                  <a:cs typeface="Titillium Web" pitchFamily="34" charset="-120"/>
                </a:rPr>
                <a:t>so this feature focuses on the problem of bumps in Egypt and provides a solution for it. </a:t>
              </a:r>
              <a:endParaRPr lang="en-US" sz="2800" dirty="0"/>
            </a:p>
          </p:txBody>
        </p:sp>
      </p:grpSp>
      <p:grpSp>
        <p:nvGrpSpPr>
          <p:cNvPr id="36" name="Group 35">
            <a:extLst>
              <a:ext uri="{FF2B5EF4-FFF2-40B4-BE49-F238E27FC236}">
                <a16:creationId xmlns:a16="http://schemas.microsoft.com/office/drawing/2014/main" id="{A22F80EE-C872-5BC8-A263-7B326F297924}"/>
              </a:ext>
            </a:extLst>
          </p:cNvPr>
          <p:cNvGrpSpPr/>
          <p:nvPr/>
        </p:nvGrpSpPr>
        <p:grpSpPr>
          <a:xfrm>
            <a:off x="-10925907" y="-9827"/>
            <a:ext cx="16000487" cy="6858000"/>
            <a:chOff x="-7665154" y="0"/>
            <a:chExt cx="12396727" cy="6858000"/>
          </a:xfrm>
        </p:grpSpPr>
        <p:grpSp>
          <p:nvGrpSpPr>
            <p:cNvPr id="66" name="Group 65">
              <a:extLst>
                <a:ext uri="{FF2B5EF4-FFF2-40B4-BE49-F238E27FC236}">
                  <a16:creationId xmlns:a16="http://schemas.microsoft.com/office/drawing/2014/main" id="{8FD1027B-4BC1-A50E-86AC-8FE28D22819D}"/>
                </a:ext>
              </a:extLst>
            </p:cNvPr>
            <p:cNvGrpSpPr/>
            <p:nvPr/>
          </p:nvGrpSpPr>
          <p:grpSpPr>
            <a:xfrm>
              <a:off x="-7665154" y="0"/>
              <a:ext cx="10729913" cy="6858000"/>
              <a:chOff x="-1913581" y="0"/>
              <a:chExt cx="10729913" cy="6858000"/>
            </a:xfrm>
            <a:solidFill>
              <a:srgbClr val="DDDDDD"/>
            </a:solidFill>
          </p:grpSpPr>
          <p:grpSp>
            <p:nvGrpSpPr>
              <p:cNvPr id="65" name="Group 64">
                <a:extLst>
                  <a:ext uri="{FF2B5EF4-FFF2-40B4-BE49-F238E27FC236}">
                    <a16:creationId xmlns:a16="http://schemas.microsoft.com/office/drawing/2014/main" id="{DB4B74AC-C26E-AEC6-B149-F4C4B24FE307}"/>
                  </a:ext>
                </a:extLst>
              </p:cNvPr>
              <p:cNvGrpSpPr/>
              <p:nvPr/>
            </p:nvGrpSpPr>
            <p:grpSpPr>
              <a:xfrm>
                <a:off x="-1913581" y="0"/>
                <a:ext cx="10729913" cy="6858000"/>
                <a:chOff x="-1913581" y="0"/>
                <a:chExt cx="10729913" cy="6858000"/>
              </a:xfrm>
              <a:grpFill/>
            </p:grpSpPr>
            <p:grpSp>
              <p:nvGrpSpPr>
                <p:cNvPr id="223" name="Group 222">
                  <a:extLst>
                    <a:ext uri="{FF2B5EF4-FFF2-40B4-BE49-F238E27FC236}">
                      <a16:creationId xmlns:a16="http://schemas.microsoft.com/office/drawing/2014/main" id="{6E63A556-ED80-4CB3-B3C4-7604C96C4387}"/>
                    </a:ext>
                  </a:extLst>
                </p:cNvPr>
                <p:cNvGrpSpPr/>
                <p:nvPr/>
              </p:nvGrpSpPr>
              <p:grpSpPr>
                <a:xfrm>
                  <a:off x="-1913581" y="0"/>
                  <a:ext cx="10729913" cy="6858000"/>
                  <a:chOff x="-1201987" y="0"/>
                  <a:chExt cx="10729913" cy="6858000"/>
                </a:xfrm>
                <a:grpFill/>
              </p:grpSpPr>
              <p:grpSp>
                <p:nvGrpSpPr>
                  <p:cNvPr id="31" name="Group 30">
                    <a:extLst>
                      <a:ext uri="{FF2B5EF4-FFF2-40B4-BE49-F238E27FC236}">
                        <a16:creationId xmlns:a16="http://schemas.microsoft.com/office/drawing/2014/main" id="{86AB1F5F-FC4D-4A86-A9E5-BBEB8A5FDA63}"/>
                      </a:ext>
                    </a:extLst>
                  </p:cNvPr>
                  <p:cNvGrpSpPr/>
                  <p:nvPr/>
                </p:nvGrpSpPr>
                <p:grpSpPr>
                  <a:xfrm>
                    <a:off x="-1201987" y="0"/>
                    <a:ext cx="10729913" cy="6858000"/>
                    <a:chOff x="-6324600" y="0"/>
                    <a:chExt cx="10729913" cy="6858000"/>
                  </a:xfrm>
                  <a:grpFill/>
                  <a:effectLst>
                    <a:outerShdw blurRad="254000" dist="88900" algn="l" rotWithShape="0">
                      <a:prstClr val="black">
                        <a:alpha val="51000"/>
                      </a:prstClr>
                    </a:outerShdw>
                  </a:effectLst>
                </p:grpSpPr>
                <p:sp>
                  <p:nvSpPr>
                    <p:cNvPr id="7" name="Rectangle 6">
                      <a:extLst>
                        <a:ext uri="{FF2B5EF4-FFF2-40B4-BE49-F238E27FC236}">
                          <a16:creationId xmlns:a16="http://schemas.microsoft.com/office/drawing/2014/main" id="{1E61F369-01B8-42C0-AB81-1CDAED90BB31}"/>
                        </a:ext>
                      </a:extLst>
                    </p:cNvPr>
                    <p:cNvSpPr/>
                    <p:nvPr/>
                  </p:nvSpPr>
                  <p:spPr>
                    <a:xfrm>
                      <a:off x="-6324600" y="0"/>
                      <a:ext cx="984885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grpSp>
                  <p:nvGrpSpPr>
                    <p:cNvPr id="15" name="Group 14">
                      <a:extLst>
                        <a:ext uri="{FF2B5EF4-FFF2-40B4-BE49-F238E27FC236}">
                          <a16:creationId xmlns:a16="http://schemas.microsoft.com/office/drawing/2014/main" id="{22B5E647-0CEC-423F-B558-37B9E35FDE29}"/>
                        </a:ext>
                      </a:extLst>
                    </p:cNvPr>
                    <p:cNvGrpSpPr/>
                    <p:nvPr/>
                  </p:nvGrpSpPr>
                  <p:grpSpPr>
                    <a:xfrm>
                      <a:off x="3524250" y="2049669"/>
                      <a:ext cx="881063" cy="923330"/>
                      <a:chOff x="8401050" y="3607250"/>
                      <a:chExt cx="881063" cy="923330"/>
                    </a:xfrm>
                    <a:grpFill/>
                  </p:grpSpPr>
                  <p:sp>
                    <p:nvSpPr>
                      <p:cNvPr id="16" name="Rectangle: Top Corners Rounded 15">
                        <a:extLst>
                          <a:ext uri="{FF2B5EF4-FFF2-40B4-BE49-F238E27FC236}">
                            <a16:creationId xmlns:a16="http://schemas.microsoft.com/office/drawing/2014/main" id="{8FBCEB8D-B1DF-412C-A248-C5E7E6FECF6F}"/>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17" name="TextBox 16">
                        <a:extLst>
                          <a:ext uri="{FF2B5EF4-FFF2-40B4-BE49-F238E27FC236}">
                            <a16:creationId xmlns:a16="http://schemas.microsoft.com/office/drawing/2014/main" id="{E547BC8A-CC83-433F-B204-2012A7E0FDD3}"/>
                          </a:ext>
                        </a:extLst>
                      </p:cNvPr>
                      <p:cNvSpPr txBox="1"/>
                      <p:nvPr/>
                    </p:nvSpPr>
                    <p:spPr>
                      <a:xfrm>
                        <a:off x="8513922" y="3607250"/>
                        <a:ext cx="674370" cy="923330"/>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DAGGERSQUARE" pitchFamily="50" charset="0"/>
                          <a:ea typeface="+mn-ea"/>
                          <a:cs typeface="+mn-cs"/>
                        </a:endParaRPr>
                      </a:p>
                    </p:txBody>
                  </p:sp>
                </p:grpSp>
              </p:grpSp>
              <p:sp>
                <p:nvSpPr>
                  <p:cNvPr id="180" name="TextBox 179">
                    <a:extLst>
                      <a:ext uri="{FF2B5EF4-FFF2-40B4-BE49-F238E27FC236}">
                        <a16:creationId xmlns:a16="http://schemas.microsoft.com/office/drawing/2014/main" id="{3AD794E1-758E-4C6B-A0AE-EF3F86D1FE3C}"/>
                      </a:ext>
                    </a:extLst>
                  </p:cNvPr>
                  <p:cNvSpPr txBox="1"/>
                  <p:nvPr/>
                </p:nvSpPr>
                <p:spPr>
                  <a:xfrm>
                    <a:off x="-27615" y="542536"/>
                    <a:ext cx="3035566" cy="52322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grpSp>
            <p:sp>
              <p:nvSpPr>
                <p:cNvPr id="44" name="TextBox 43">
                  <a:extLst>
                    <a:ext uri="{FF2B5EF4-FFF2-40B4-BE49-F238E27FC236}">
                      <a16:creationId xmlns:a16="http://schemas.microsoft.com/office/drawing/2014/main" id="{DA63087B-24F4-FE8B-84C1-F1D5C3C4879C}"/>
                    </a:ext>
                  </a:extLst>
                </p:cNvPr>
                <p:cNvSpPr txBox="1"/>
                <p:nvPr/>
              </p:nvSpPr>
              <p:spPr>
                <a:xfrm>
                  <a:off x="-739209" y="1386297"/>
                  <a:ext cx="5456660"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p:txBody>
            </p:sp>
          </p:grpSp>
          <p:cxnSp>
            <p:nvCxnSpPr>
              <p:cNvPr id="63" name="Straight Connector 62">
                <a:extLst>
                  <a:ext uri="{FF2B5EF4-FFF2-40B4-BE49-F238E27FC236}">
                    <a16:creationId xmlns:a16="http://schemas.microsoft.com/office/drawing/2014/main" id="{E7FA8AA0-57F0-122A-6D9D-E4D0C73681AB}"/>
                  </a:ext>
                </a:extLst>
              </p:cNvPr>
              <p:cNvCxnSpPr/>
              <p:nvPr/>
            </p:nvCxnSpPr>
            <p:spPr>
              <a:xfrm>
                <a:off x="549610" y="1175033"/>
                <a:ext cx="896999" cy="0"/>
              </a:xfrm>
              <a:prstGeom prst="line">
                <a:avLst/>
              </a:prstGeom>
              <a:grpFill/>
              <a:ln w="57150">
                <a:solidFill>
                  <a:schemeClr val="tx2">
                    <a:lumMod val="50000"/>
                  </a:schemeClr>
                </a:solidFill>
              </a:ln>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D8A83B2B-B936-46F0-48F4-FB5195E58C10}"/>
                </a:ext>
              </a:extLst>
            </p:cNvPr>
            <p:cNvSpPr txBox="1"/>
            <p:nvPr/>
          </p:nvSpPr>
          <p:spPr>
            <a:xfrm>
              <a:off x="-5335293" y="620531"/>
              <a:ext cx="10066866" cy="401970"/>
            </a:xfrm>
            <a:prstGeom prst="rect">
              <a:avLst/>
            </a:prstGeom>
            <a:noFill/>
          </p:spPr>
          <p:txBody>
            <a:bodyPr wrap="square">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3600" b="1" i="0" u="none" strike="noStrike" kern="0" cap="none" spc="-24"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Description</a:t>
              </a:r>
              <a:endParaRPr kumimoji="0" lang="en-US" sz="3600" b="0" i="0" u="none" strike="noStrike" kern="1200" cap="none" spc="0" normalizeH="0" baseline="0" noProof="0" dirty="0">
                <a:ln>
                  <a:noFill/>
                </a:ln>
                <a:solidFill>
                  <a:schemeClr val="tx2">
                    <a:lumMod val="25000"/>
                  </a:schemeClr>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D27EDF78-4130-A1B6-2F9B-3D3BD80F3EA2}"/>
                </a:ext>
              </a:extLst>
            </p:cNvPr>
            <p:cNvSpPr txBox="1"/>
            <p:nvPr/>
          </p:nvSpPr>
          <p:spPr>
            <a:xfrm>
              <a:off x="-5310811" y="1319806"/>
              <a:ext cx="5925860" cy="2677656"/>
            </a:xfrm>
            <a:prstGeom prst="rect">
              <a:avLst/>
            </a:prstGeom>
            <a:noFill/>
          </p:spPr>
          <p:txBody>
            <a:bodyPr wrap="square">
              <a:spAutoFit/>
            </a:bodyPr>
            <a:lstStyle/>
            <a:p>
              <a:pPr algn="just"/>
              <a:r>
                <a:rPr lang="en-US" sz="2800" b="0" dirty="0">
                  <a:solidFill>
                    <a:srgbClr val="000000"/>
                  </a:solidFill>
                  <a:latin typeface="Titillium Web" pitchFamily="34" charset="0"/>
                  <a:ea typeface="Titillium Web" pitchFamily="34" charset="-122"/>
                  <a:cs typeface="Titillium Web" pitchFamily="34" charset="-120"/>
                </a:rPr>
                <a:t>To solve the problem of road bumps in Egypt, a bump detection feature focuses on </a:t>
              </a:r>
              <a:r>
                <a:rPr lang="en-US" sz="2800" b="1" dirty="0">
                  <a:solidFill>
                    <a:srgbClr val="000000"/>
                  </a:solidFill>
                  <a:latin typeface="Titillium Web" pitchFamily="34" charset="0"/>
                  <a:ea typeface="Titillium Web" pitchFamily="34" charset="-122"/>
                  <a:cs typeface="Titillium Web" pitchFamily="34" charset="-120"/>
                </a:rPr>
                <a:t>alerting the driver</a:t>
              </a:r>
              <a:r>
                <a:rPr lang="en-US" sz="2800" b="0" dirty="0">
                  <a:solidFill>
                    <a:srgbClr val="000000"/>
                  </a:solidFill>
                  <a:latin typeface="Titillium Web" pitchFamily="34" charset="0"/>
                  <a:ea typeface="Titillium Web" pitchFamily="34" charset="-122"/>
                  <a:cs typeface="Titillium Web" pitchFamily="34" charset="-120"/>
                </a:rPr>
                <a:t> </a:t>
              </a:r>
              <a:r>
                <a:rPr lang="en-US" sz="2800" b="1" dirty="0">
                  <a:solidFill>
                    <a:srgbClr val="000000"/>
                  </a:solidFill>
                  <a:latin typeface="Titillium Web" pitchFamily="34" charset="0"/>
                  <a:ea typeface="Titillium Web" pitchFamily="34" charset="-122"/>
                  <a:cs typeface="Titillium Web" pitchFamily="34" charset="-120"/>
                </a:rPr>
                <a:t>visually</a:t>
              </a:r>
              <a:r>
                <a:rPr lang="en-US" sz="2800" b="0" dirty="0">
                  <a:solidFill>
                    <a:srgbClr val="000000"/>
                  </a:solidFill>
                  <a:latin typeface="Titillium Web" pitchFamily="34" charset="0"/>
                  <a:ea typeface="Titillium Web" pitchFamily="34" charset="-122"/>
                  <a:cs typeface="Titillium Web" pitchFamily="34" charset="-120"/>
                </a:rPr>
                <a:t> or </a:t>
              </a:r>
              <a:r>
                <a:rPr lang="en-US" sz="2800" b="1" dirty="0">
                  <a:solidFill>
                    <a:srgbClr val="000000"/>
                  </a:solidFill>
                  <a:latin typeface="Titillium Web" pitchFamily="34" charset="0"/>
                  <a:ea typeface="Titillium Web" pitchFamily="34" charset="-122"/>
                  <a:cs typeface="Titillium Web" pitchFamily="34" charset="-120"/>
                </a:rPr>
                <a:t>acoustic</a:t>
              </a:r>
              <a:r>
                <a:rPr lang="en-US" sz="2800" b="0" dirty="0">
                  <a:solidFill>
                    <a:srgbClr val="000000"/>
                  </a:solidFill>
                  <a:latin typeface="Titillium Web" pitchFamily="34" charset="0"/>
                  <a:ea typeface="Titillium Web" pitchFamily="34" charset="-122"/>
                  <a:cs typeface="Titillium Web" pitchFamily="34" charset="-120"/>
                </a:rPr>
                <a:t> about bumps. When the driver encounters a bump, the bump is detected by a depth camera.</a:t>
              </a:r>
              <a:endParaRPr lang="en-US" sz="2400" dirty="0"/>
            </a:p>
          </p:txBody>
        </p:sp>
        <p:pic>
          <p:nvPicPr>
            <p:cNvPr id="35" name="Picture 34">
              <a:extLst>
                <a:ext uri="{FF2B5EF4-FFF2-40B4-BE49-F238E27FC236}">
                  <a16:creationId xmlns:a16="http://schemas.microsoft.com/office/drawing/2014/main" id="{43D72787-E8B3-0BEE-1437-11AE901731C8}"/>
                </a:ext>
              </a:extLst>
            </p:cNvPr>
            <p:cNvPicPr>
              <a:picLocks noChangeAspect="1"/>
            </p:cNvPicPr>
            <p:nvPr/>
          </p:nvPicPr>
          <p:blipFill>
            <a:blip r:embed="rId4"/>
            <a:stretch>
              <a:fillRect/>
            </a:stretch>
          </p:blipFill>
          <p:spPr>
            <a:xfrm>
              <a:off x="-4905807" y="3997462"/>
              <a:ext cx="4905247" cy="2786354"/>
            </a:xfrm>
            <a:prstGeom prst="rect">
              <a:avLst/>
            </a:prstGeom>
          </p:spPr>
        </p:pic>
      </p:grpSp>
    </p:spTree>
    <p:extLst>
      <p:ext uri="{BB962C8B-B14F-4D97-AF65-F5344CB8AC3E}">
        <p14:creationId xmlns:p14="http://schemas.microsoft.com/office/powerpoint/2010/main" val="2467290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875E-6 4.44444E-6 L 0.62305 4.44444E-6 " pathEditMode="relative" rAng="0" ptsTypes="AA">
                                      <p:cBhvr>
                                        <p:cTn id="6" dur="750" fill="hold"/>
                                        <p:tgtEl>
                                          <p:spTgt spid="19"/>
                                        </p:tgtEl>
                                        <p:attrNameLst>
                                          <p:attrName>ppt_x</p:attrName>
                                          <p:attrName>ppt_y</p:attrName>
                                        </p:attrNameLst>
                                      </p:cBhvr>
                                      <p:rCtr x="31146"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75E-6 -2.59259E-6 L 0.66289 -0.00069 " pathEditMode="relative" rAng="0" ptsTypes="AA">
                                      <p:cBhvr>
                                        <p:cTn id="10" dur="750" fill="hold"/>
                                        <p:tgtEl>
                                          <p:spTgt spid="23"/>
                                        </p:tgtEl>
                                        <p:attrNameLst>
                                          <p:attrName>ppt_x</p:attrName>
                                          <p:attrName>ppt_y</p:attrName>
                                        </p:attrNameLst>
                                      </p:cBhvr>
                                      <p:rCtr x="33138" y="-46"/>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01732 -1.11111E-6 L 0.79049 -0.00069 " pathEditMode="relative" rAng="0" ptsTypes="AA">
                                      <p:cBhvr>
                                        <p:cTn id="14" dur="750" fill="hold"/>
                                        <p:tgtEl>
                                          <p:spTgt spid="36"/>
                                        </p:tgtEl>
                                        <p:attrNameLst>
                                          <p:attrName>ppt_x</p:attrName>
                                          <p:attrName>ppt_y</p:attrName>
                                        </p:attrNameLst>
                                      </p:cBhvr>
                                      <p:rCtr x="40391" y="-46"/>
                                    </p:animMotion>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EA85-44D5-83BB-4DF6-73516568F958}"/>
              </a:ext>
            </a:extLst>
          </p:cNvPr>
          <p:cNvSpPr>
            <a:spLocks noGrp="1"/>
          </p:cNvSpPr>
          <p:nvPr>
            <p:ph type="title"/>
          </p:nvPr>
        </p:nvSpPr>
        <p:spPr>
          <a:xfrm>
            <a:off x="1105008" y="280154"/>
            <a:ext cx="9208035" cy="1600200"/>
          </a:xfrm>
        </p:spPr>
        <p:txBody>
          <a:bodyPr/>
          <a:lstStyle/>
          <a:p>
            <a:r>
              <a:rPr lang="en-US" b="1" dirty="0">
                <a:solidFill>
                  <a:schemeClr val="accent1">
                    <a:lumMod val="50000"/>
                  </a:schemeClr>
                </a:solidFill>
                <a:latin typeface="Titillium Web" panose="00000500000000000000" pitchFamily="2" charset="0"/>
              </a:rPr>
              <a:t>Bump Detection- Block Diagram</a:t>
            </a:r>
          </a:p>
        </p:txBody>
      </p:sp>
      <p:pic>
        <p:nvPicPr>
          <p:cNvPr id="9" name="Content Placeholder 8">
            <a:extLst>
              <a:ext uri="{FF2B5EF4-FFF2-40B4-BE49-F238E27FC236}">
                <a16:creationId xmlns:a16="http://schemas.microsoft.com/office/drawing/2014/main" id="{FAAC7E21-2A90-4DB9-C906-00045E7F82CE}"/>
              </a:ext>
            </a:extLst>
          </p:cNvPr>
          <p:cNvPicPr>
            <a:picLocks noGrp="1" noChangeAspect="1"/>
          </p:cNvPicPr>
          <p:nvPr>
            <p:ph idx="1"/>
          </p:nvPr>
        </p:nvPicPr>
        <p:blipFill>
          <a:blip r:embed="rId2"/>
          <a:stretch>
            <a:fillRect/>
          </a:stretch>
        </p:blipFill>
        <p:spPr>
          <a:xfrm>
            <a:off x="5265378" y="2387602"/>
            <a:ext cx="6686406" cy="2886299"/>
          </a:xfrm>
          <a:prstGeom prst="rect">
            <a:avLst/>
          </a:prstGeom>
        </p:spPr>
      </p:pic>
      <p:sp>
        <p:nvSpPr>
          <p:cNvPr id="5" name="Slide Number Placeholder 4">
            <a:extLst>
              <a:ext uri="{FF2B5EF4-FFF2-40B4-BE49-F238E27FC236}">
                <a16:creationId xmlns:a16="http://schemas.microsoft.com/office/drawing/2014/main" id="{05641A85-8B3A-18B1-A4B4-B8182CCC7E8C}"/>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92</a:t>
            </a:fld>
            <a:endParaRPr lang="en-US" dirty="0">
              <a:solidFill>
                <a:schemeClr val="tx2">
                  <a:lumMod val="10000"/>
                </a:schemeClr>
              </a:solidFill>
            </a:endParaRPr>
          </a:p>
        </p:txBody>
      </p:sp>
      <p:sp>
        <p:nvSpPr>
          <p:cNvPr id="6" name="Footer Placeholder 5">
            <a:extLst>
              <a:ext uri="{FF2B5EF4-FFF2-40B4-BE49-F238E27FC236}">
                <a16:creationId xmlns:a16="http://schemas.microsoft.com/office/drawing/2014/main" id="{5A65D7BF-88C2-2C0B-3A37-2AED259006FE}"/>
              </a:ext>
            </a:extLst>
          </p:cNvPr>
          <p:cNvSpPr>
            <a:spLocks noGrp="1"/>
          </p:cNvSpPr>
          <p:nvPr>
            <p:ph type="ftr" sz="quarter" idx="12"/>
          </p:nvPr>
        </p:nvSpPr>
        <p:spPr/>
        <p:txBody>
          <a:bodyPr/>
          <a:lstStyle/>
          <a:p>
            <a:r>
              <a:rPr lang="en-US" sz="1400" dirty="0">
                <a:solidFill>
                  <a:schemeClr val="tx2">
                    <a:lumMod val="10000"/>
                  </a:schemeClr>
                </a:solidFill>
              </a:rPr>
              <a:t>Bump Detection</a:t>
            </a:r>
          </a:p>
        </p:txBody>
      </p:sp>
      <p:sp>
        <p:nvSpPr>
          <p:cNvPr id="7" name="Text 3">
            <a:extLst>
              <a:ext uri="{FF2B5EF4-FFF2-40B4-BE49-F238E27FC236}">
                <a16:creationId xmlns:a16="http://schemas.microsoft.com/office/drawing/2014/main" id="{B35B8978-C52B-A1E1-7DD5-441048A55E3D}"/>
              </a:ext>
            </a:extLst>
          </p:cNvPr>
          <p:cNvSpPr/>
          <p:nvPr/>
        </p:nvSpPr>
        <p:spPr>
          <a:xfrm>
            <a:off x="1105008" y="2324101"/>
            <a:ext cx="2743200" cy="228600"/>
          </a:xfrm>
          <a:prstGeom prst="rect">
            <a:avLst/>
          </a:prstGeom>
          <a:noFill/>
          <a:ln/>
        </p:spPr>
        <p:txBody>
          <a:bodyPr wrap="square" lIns="0" tIns="0" rIns="0" bIns="0" rtlCol="0" anchor="t"/>
          <a:lstStyle/>
          <a:p>
            <a:pPr algn="l">
              <a:lnSpc>
                <a:spcPts val="1800"/>
              </a:lnSpc>
            </a:pPr>
            <a:r>
              <a:rPr lang="en-US" sz="2000" b="1" kern="0" spc="-24" dirty="0">
                <a:solidFill>
                  <a:schemeClr val="accent1">
                    <a:lumMod val="75000"/>
                  </a:schemeClr>
                </a:solidFill>
                <a:latin typeface="Titillium Web" pitchFamily="34" charset="0"/>
                <a:ea typeface="Titillium Web" pitchFamily="34" charset="-122"/>
                <a:cs typeface="Titillium Web" pitchFamily="34" charset="-120"/>
              </a:rPr>
              <a:t>Explanation</a:t>
            </a:r>
            <a:endParaRPr lang="en-US" sz="2000" dirty="0">
              <a:solidFill>
                <a:schemeClr val="accent1">
                  <a:lumMod val="75000"/>
                </a:schemeClr>
              </a:solidFill>
            </a:endParaRPr>
          </a:p>
        </p:txBody>
      </p:sp>
      <p:sp>
        <p:nvSpPr>
          <p:cNvPr id="8" name="Text 4">
            <a:extLst>
              <a:ext uri="{FF2B5EF4-FFF2-40B4-BE49-F238E27FC236}">
                <a16:creationId xmlns:a16="http://schemas.microsoft.com/office/drawing/2014/main" id="{41E2C1D8-B886-1C30-B5D2-E57FB9DBCC2E}"/>
              </a:ext>
            </a:extLst>
          </p:cNvPr>
          <p:cNvSpPr/>
          <p:nvPr/>
        </p:nvSpPr>
        <p:spPr>
          <a:xfrm>
            <a:off x="1105008" y="2672353"/>
            <a:ext cx="3764620" cy="3439523"/>
          </a:xfrm>
          <a:prstGeom prst="rect">
            <a:avLst/>
          </a:prstGeom>
          <a:noFill/>
          <a:ln/>
        </p:spPr>
        <p:txBody>
          <a:bodyPr wrap="square" lIns="0" tIns="0" rIns="0" bIns="0" rtlCol="0" anchor="t"/>
          <a:lstStyle/>
          <a:p>
            <a:pPr marL="457200" indent="-457200" algn="just">
              <a:buFont typeface="+mj-lt"/>
              <a:buAutoNum type="arabicPeriod"/>
            </a:pPr>
            <a:r>
              <a:rPr lang="en-US" sz="2000" dirty="0">
                <a:solidFill>
                  <a:srgbClr val="000000"/>
                </a:solidFill>
                <a:latin typeface="Titillium Web" pitchFamily="34" charset="0"/>
              </a:rPr>
              <a:t>The camera captures the road </a:t>
            </a:r>
          </a:p>
          <a:p>
            <a:pPr marL="457200" indent="-457200" algn="just">
              <a:buFont typeface="+mj-lt"/>
              <a:buAutoNum type="arabicPeriod"/>
            </a:pPr>
            <a:r>
              <a:rPr lang="en-US" sz="2000" dirty="0">
                <a:solidFill>
                  <a:srgbClr val="000000"/>
                </a:solidFill>
                <a:latin typeface="Titillium Web" pitchFamily="34" charset="0"/>
              </a:rPr>
              <a:t>The machine learning model scan for the bump in the photo</a:t>
            </a:r>
          </a:p>
          <a:p>
            <a:pPr marL="457200" indent="-457200" algn="just">
              <a:buFont typeface="+mj-lt"/>
              <a:buAutoNum type="arabicPeriod"/>
            </a:pPr>
            <a:r>
              <a:rPr lang="en-US" sz="2000" dirty="0">
                <a:solidFill>
                  <a:srgbClr val="000000"/>
                </a:solidFill>
                <a:latin typeface="Titillium Web" pitchFamily="34" charset="0"/>
              </a:rPr>
              <a:t>If the object detected is a bump the depth camera will measure the distance between the car and the bump, if not, the depth camera will not measure the distance.</a:t>
            </a:r>
          </a:p>
          <a:p>
            <a:pPr marL="457200" indent="-457200" algn="just">
              <a:buFont typeface="+mj-lt"/>
              <a:buAutoNum type="arabicPeriod"/>
            </a:pPr>
            <a:r>
              <a:rPr lang="en-US" sz="2000" dirty="0">
                <a:solidFill>
                  <a:srgbClr val="000000"/>
                </a:solidFill>
                <a:latin typeface="Titillium Web" pitchFamily="34" charset="0"/>
              </a:rPr>
              <a:t>The microcontroller will send a message to the screen and buzzer to give alerts as a visual or audible output.</a:t>
            </a:r>
            <a:endParaRPr lang="en-US" sz="1600" dirty="0">
              <a:solidFill>
                <a:srgbClr val="000000"/>
              </a:solidFill>
              <a:latin typeface="Titillium Web" pitchFamily="34" charset="0"/>
            </a:endParaRPr>
          </a:p>
          <a:p>
            <a:pPr marL="285750" indent="-285750" algn="just">
              <a:lnSpc>
                <a:spcPts val="1688"/>
              </a:lnSpc>
              <a:buFont typeface="Arial" panose="020B0604020202020204" pitchFamily="34" charset="0"/>
              <a:buChar char="•"/>
            </a:pPr>
            <a:endParaRPr lang="en-US" sz="1200" dirty="0">
              <a:solidFill>
                <a:srgbClr val="000000"/>
              </a:solidFill>
              <a:latin typeface="Titillium Web" pitchFamily="34" charset="0"/>
            </a:endParaRPr>
          </a:p>
        </p:txBody>
      </p:sp>
      <p:cxnSp>
        <p:nvCxnSpPr>
          <p:cNvPr id="10" name="Straight Connector 9">
            <a:extLst>
              <a:ext uri="{FF2B5EF4-FFF2-40B4-BE49-F238E27FC236}">
                <a16:creationId xmlns:a16="http://schemas.microsoft.com/office/drawing/2014/main" id="{83F7EC41-BC0E-0960-C9EE-372C5DCBFB0C}"/>
              </a:ext>
            </a:extLst>
          </p:cNvPr>
          <p:cNvCxnSpPr/>
          <p:nvPr/>
        </p:nvCxnSpPr>
        <p:spPr>
          <a:xfrm>
            <a:off x="1105008" y="2102227"/>
            <a:ext cx="1637882" cy="0"/>
          </a:xfrm>
          <a:prstGeom prst="line">
            <a:avLst/>
          </a:prstGeom>
          <a:ln w="5715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536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250" fill="hold"/>
                                        <p:tgtEl>
                                          <p:spTgt spid="7"/>
                                        </p:tgtEl>
                                        <p:attrNameLst>
                                          <p:attrName>ppt_x</p:attrName>
                                        </p:attrNameLst>
                                      </p:cBhvr>
                                      <p:tavLst>
                                        <p:tav tm="0">
                                          <p:val>
                                            <p:strVal val="#ppt_x"/>
                                          </p:val>
                                        </p:tav>
                                        <p:tav tm="100000">
                                          <p:val>
                                            <p:strVal val="#ppt_x"/>
                                          </p:val>
                                        </p:tav>
                                      </p:tavLst>
                                    </p:anim>
                                    <p:anim calcmode="lin" valueType="num">
                                      <p:cBhvr additive="base">
                                        <p:cTn id="19"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 calcmode="lin" valueType="num">
                                      <p:cBhvr additive="base">
                                        <p:cTn id="24" dur="250" fill="hold"/>
                                        <p:tgtEl>
                                          <p:spTgt spid="8">
                                            <p:bg/>
                                          </p:spTgt>
                                        </p:tgtEl>
                                        <p:attrNameLst>
                                          <p:attrName>ppt_x</p:attrName>
                                        </p:attrNameLst>
                                      </p:cBhvr>
                                      <p:tavLst>
                                        <p:tav tm="0">
                                          <p:val>
                                            <p:strVal val="#ppt_x"/>
                                          </p:val>
                                        </p:tav>
                                        <p:tav tm="100000">
                                          <p:val>
                                            <p:strVal val="#ppt_x"/>
                                          </p:val>
                                        </p:tav>
                                      </p:tavLst>
                                    </p:anim>
                                    <p:anim calcmode="lin" valueType="num">
                                      <p:cBhvr additive="base">
                                        <p:cTn id="25" dur="25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 calcmode="lin" valueType="num">
                                      <p:cBhvr additive="base">
                                        <p:cTn id="30"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 calcmode="lin" valueType="num">
                                      <p:cBhvr additive="base">
                                        <p:cTn id="36" dur="25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 calcmode="lin" valueType="num">
                                      <p:cBhvr additive="base">
                                        <p:cTn id="42" dur="25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
                                            <p:txEl>
                                              <p:pRg st="3" end="3"/>
                                            </p:txEl>
                                          </p:spTgt>
                                        </p:tgtEl>
                                        <p:attrNameLst>
                                          <p:attrName>style.visibility</p:attrName>
                                        </p:attrNameLst>
                                      </p:cBhvr>
                                      <p:to>
                                        <p:strVal val="visible"/>
                                      </p:to>
                                    </p:set>
                                    <p:anim calcmode="lin" valueType="num">
                                      <p:cBhvr additive="base">
                                        <p:cTn id="48" dur="25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9" dur="25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build="p"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E3D76-30BF-A285-3BD4-1596741576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DA394B-2FBF-0FEA-6329-52E3A909AB8E}"/>
              </a:ext>
            </a:extLst>
          </p:cNvPr>
          <p:cNvSpPr>
            <a:spLocks noGrp="1"/>
          </p:cNvSpPr>
          <p:nvPr>
            <p:ph type="title"/>
          </p:nvPr>
        </p:nvSpPr>
        <p:spPr>
          <a:xfrm>
            <a:off x="1295400" y="1373357"/>
            <a:ext cx="3886200" cy="548640"/>
          </a:xfrm>
        </p:spPr>
        <p:txBody>
          <a:bodyPr anchor="t">
            <a:normAutofit/>
          </a:bodyPr>
          <a:lstStyle/>
          <a:p>
            <a:r>
              <a:rPr lang="en-US" sz="3200" b="1" cap="none" dirty="0">
                <a:solidFill>
                  <a:schemeClr val="accent2">
                    <a:lumMod val="75000"/>
                  </a:schemeClr>
                </a:solidFill>
                <a:latin typeface="Titillium Web" panose="00000500000000000000" pitchFamily="2" charset="0"/>
              </a:rPr>
              <a:t>Components</a:t>
            </a:r>
          </a:p>
        </p:txBody>
      </p:sp>
      <p:sp>
        <p:nvSpPr>
          <p:cNvPr id="4" name="Text Placeholder 3">
            <a:extLst>
              <a:ext uri="{FF2B5EF4-FFF2-40B4-BE49-F238E27FC236}">
                <a16:creationId xmlns:a16="http://schemas.microsoft.com/office/drawing/2014/main" id="{459B811E-E6E3-A233-0B7B-656BA32C0CFE}"/>
              </a:ext>
            </a:extLst>
          </p:cNvPr>
          <p:cNvSpPr>
            <a:spLocks noGrp="1"/>
          </p:cNvSpPr>
          <p:nvPr>
            <p:ph idx="1"/>
          </p:nvPr>
        </p:nvSpPr>
        <p:spPr>
          <a:xfrm>
            <a:off x="946404" y="2610100"/>
            <a:ext cx="3823886" cy="1926318"/>
          </a:xfrm>
          <a:prstGeom prst="roundRect">
            <a:avLst/>
          </a:prstGeom>
          <a:solidFill>
            <a:schemeClr val="accent2">
              <a:lumMod val="75000"/>
            </a:schemeClr>
          </a:solidFill>
          <a:ln/>
          <a:effectLst>
            <a:glow rad="63500">
              <a:schemeClr val="bg1">
                <a:alpha val="39000"/>
              </a:schemeClr>
            </a:glow>
            <a:reflection blurRad="6350" stA="50000" endA="300" endPos="38500" dist="50800" dir="5400000" sy="-100000" algn="bl" rotWithShape="0"/>
          </a:effectLst>
        </p:spPr>
        <p:style>
          <a:lnRef idx="3">
            <a:schemeClr val="lt1"/>
          </a:lnRef>
          <a:fillRef idx="1">
            <a:schemeClr val="accent2"/>
          </a:fillRef>
          <a:effectRef idx="1">
            <a:schemeClr val="accent2"/>
          </a:effectRef>
          <a:fontRef idx="minor">
            <a:schemeClr val="lt1"/>
          </a:fontRef>
        </p:style>
        <p:txBody>
          <a:bodyPr>
            <a:normAutofit/>
          </a:bodyPr>
          <a:lstStyle/>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Nvidia jetson Nano</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Astra Pro Plus Depth Camera</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5- inch Screen </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Buzzer</a:t>
            </a:r>
          </a:p>
          <a:p>
            <a:pPr>
              <a:lnSpc>
                <a:spcPct val="100000"/>
              </a:lnSpc>
            </a:pPr>
            <a:endParaRPr lang="en-US" cap="none" dirty="0">
              <a:latin typeface="Titillium Web" panose="00000500000000000000" pitchFamily="2" charset="0"/>
            </a:endParaRPr>
          </a:p>
          <a:p>
            <a:pPr marL="342900" indent="-342900">
              <a:buFont typeface="Arial" panose="020B0604020202020204" pitchFamily="34" charset="0"/>
              <a:buChar char="•"/>
            </a:pPr>
            <a:endParaRPr lang="en-US" dirty="0">
              <a:latin typeface="Titillium Web" panose="00000500000000000000" pitchFamily="2" charset="0"/>
            </a:endParaRPr>
          </a:p>
          <a:p>
            <a:endParaRPr lang="en-US" dirty="0">
              <a:latin typeface="Titillium Web" panose="00000500000000000000" pitchFamily="2" charset="0"/>
            </a:endParaRPr>
          </a:p>
        </p:txBody>
      </p:sp>
      <p:sp>
        <p:nvSpPr>
          <p:cNvPr id="14" name="Slide Number Placeholder 3">
            <a:extLst>
              <a:ext uri="{FF2B5EF4-FFF2-40B4-BE49-F238E27FC236}">
                <a16:creationId xmlns:a16="http://schemas.microsoft.com/office/drawing/2014/main" id="{923C1D56-12AB-64E2-5D53-4333DADBBDD8}"/>
              </a:ext>
            </a:extLst>
          </p:cNvPr>
          <p:cNvSpPr>
            <a:spLocks noGrp="1"/>
          </p:cNvSpPr>
          <p:nvPr>
            <p:ph type="sldNum" sz="quarter" idx="11"/>
          </p:nvPr>
        </p:nvSpPr>
        <p:spPr>
          <a:xfrm>
            <a:off x="420624" y="6019800"/>
            <a:ext cx="457200" cy="472439"/>
          </a:xfrm>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600" b="0" i="0" u="none" strike="noStrike" kern="1200" cap="all" spc="200" normalizeH="0" baseline="0" noProof="0" smtClean="0">
                <a:ln>
                  <a:noFill/>
                </a:ln>
                <a:solidFill>
                  <a:schemeClr val="tx1"/>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93</a:t>
            </a:fld>
            <a:endParaRPr kumimoji="0" lang="en-US" sz="1600" b="0" i="0" u="none" strike="noStrike" kern="1200" cap="all" spc="200" normalizeH="0" baseline="0" noProof="0" dirty="0">
              <a:ln>
                <a:noFill/>
              </a:ln>
              <a:solidFill>
                <a:schemeClr val="tx1"/>
              </a:solidFill>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BEEC29EF-9F12-D7FC-6914-0113787DDE4E}"/>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1"/>
                </a:solidFill>
                <a:effectLst/>
                <a:uLnTx/>
                <a:uFillTx/>
                <a:latin typeface="Posterama" panose="020B0504020200020000" pitchFamily="34" charset="0"/>
                <a:ea typeface="+mn-ea"/>
                <a:cs typeface="+mn-cs"/>
              </a:rPr>
              <a:t>Bump Detection</a:t>
            </a:r>
          </a:p>
        </p:txBody>
      </p:sp>
      <p:pic>
        <p:nvPicPr>
          <p:cNvPr id="2" name="Picture 1">
            <a:extLst>
              <a:ext uri="{FF2B5EF4-FFF2-40B4-BE49-F238E27FC236}">
                <a16:creationId xmlns:a16="http://schemas.microsoft.com/office/drawing/2014/main" id="{0EB3786C-57E8-D43D-D77F-8FF96A5391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1600" y="2570227"/>
            <a:ext cx="2793492" cy="1003032"/>
          </a:xfrm>
          <a:prstGeom prst="rect">
            <a:avLst/>
          </a:prstGeom>
        </p:spPr>
      </p:pic>
      <p:pic>
        <p:nvPicPr>
          <p:cNvPr id="7" name="Picture Placeholder 6">
            <a:extLst>
              <a:ext uri="{FF2B5EF4-FFF2-40B4-BE49-F238E27FC236}">
                <a16:creationId xmlns:a16="http://schemas.microsoft.com/office/drawing/2014/main" id="{34D635B5-FD86-B53D-939F-11DB77B92A7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16" b="4490"/>
          <a:stretch/>
        </p:blipFill>
        <p:spPr>
          <a:xfrm>
            <a:off x="8318233" y="1673352"/>
            <a:ext cx="3090022" cy="2413253"/>
          </a:xfrm>
          <a:prstGeom prst="rect">
            <a:avLst/>
          </a:prstGeom>
        </p:spPr>
      </p:pic>
      <p:pic>
        <p:nvPicPr>
          <p:cNvPr id="5" name="Picture 4">
            <a:extLst>
              <a:ext uri="{FF2B5EF4-FFF2-40B4-BE49-F238E27FC236}">
                <a16:creationId xmlns:a16="http://schemas.microsoft.com/office/drawing/2014/main" id="{63C2E1F1-7C78-0D3C-BC75-C4977D77FB8F}"/>
              </a:ext>
            </a:extLst>
          </p:cNvPr>
          <p:cNvPicPr>
            <a:picLocks noChangeAspect="1" noChangeArrowheads="1"/>
          </p:cNvPicPr>
          <p:nvPr/>
        </p:nvPicPr>
        <p:blipFill>
          <a:blip r:embed="rId4"/>
          <a:srcRect t="22412" b="22412"/>
          <a:stretch/>
        </p:blipFill>
        <p:spPr bwMode="auto">
          <a:xfrm>
            <a:off x="5614628" y="4221489"/>
            <a:ext cx="2703605" cy="1926318"/>
          </a:xfrm>
          <a:prstGeom prst="roundRect">
            <a:avLst>
              <a:gd name="adj" fmla="val 8594"/>
            </a:avLst>
          </a:prstGeom>
          <a:solidFill>
            <a:srgbClr val="FFFFFF">
              <a:shade val="85000"/>
            </a:srgbClr>
          </a:solidFill>
          <a:ln>
            <a:noFill/>
          </a:ln>
          <a:effectLst/>
        </p:spPr>
      </p:pic>
      <p:pic>
        <p:nvPicPr>
          <p:cNvPr id="6" name="Picture 4">
            <a:extLst>
              <a:ext uri="{FF2B5EF4-FFF2-40B4-BE49-F238E27FC236}">
                <a16:creationId xmlns:a16="http://schemas.microsoft.com/office/drawing/2014/main" id="{4A9496A5-BD33-8836-2219-1651F9D24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8123" y="4407485"/>
            <a:ext cx="1984809" cy="141417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94615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 calcmode="lin" valueType="num">
                                      <p:cBhvr additive="base">
                                        <p:cTn id="13" dur="250" fill="hold"/>
                                        <p:tgtEl>
                                          <p:spTgt spid="4">
                                            <p:bg/>
                                          </p:spTgt>
                                        </p:tgtEl>
                                        <p:attrNameLst>
                                          <p:attrName>ppt_x</p:attrName>
                                        </p:attrNameLst>
                                      </p:cBhvr>
                                      <p:tavLst>
                                        <p:tav tm="0">
                                          <p:val>
                                            <p:strVal val="#ppt_x"/>
                                          </p:val>
                                        </p:tav>
                                        <p:tav tm="100000">
                                          <p:val>
                                            <p:strVal val="#ppt_x"/>
                                          </p:val>
                                        </p:tav>
                                      </p:tavLst>
                                    </p:anim>
                                    <p:anim calcmode="lin" valueType="num">
                                      <p:cBhvr additive="base">
                                        <p:cTn id="14" dur="25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7D5BCE-0803-B1B9-9264-BA6E690E355B}"/>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94</a:t>
            </a:fld>
            <a:endParaRPr lang="en-US" dirty="0">
              <a:solidFill>
                <a:schemeClr val="tx2">
                  <a:lumMod val="10000"/>
                </a:schemeClr>
              </a:solidFill>
            </a:endParaRPr>
          </a:p>
        </p:txBody>
      </p:sp>
      <p:sp>
        <p:nvSpPr>
          <p:cNvPr id="3" name="Footer Placeholder 2">
            <a:extLst>
              <a:ext uri="{FF2B5EF4-FFF2-40B4-BE49-F238E27FC236}">
                <a16:creationId xmlns:a16="http://schemas.microsoft.com/office/drawing/2014/main" id="{9DA2EA3D-3763-CA5C-A117-E62550AE1176}"/>
              </a:ext>
            </a:extLst>
          </p:cNvPr>
          <p:cNvSpPr>
            <a:spLocks noGrp="1"/>
          </p:cNvSpPr>
          <p:nvPr>
            <p:ph type="ftr" sz="quarter" idx="12"/>
          </p:nvPr>
        </p:nvSpPr>
        <p:spPr/>
        <p:txBody>
          <a:bodyPr/>
          <a:lstStyle/>
          <a:p>
            <a:r>
              <a:rPr lang="en-US" dirty="0">
                <a:solidFill>
                  <a:schemeClr val="tx2">
                    <a:lumMod val="10000"/>
                  </a:schemeClr>
                </a:solidFill>
              </a:rPr>
              <a:t>BUMP DETECTION</a:t>
            </a:r>
          </a:p>
        </p:txBody>
      </p:sp>
      <p:sp>
        <p:nvSpPr>
          <p:cNvPr id="4" name="Text 1">
            <a:extLst>
              <a:ext uri="{FF2B5EF4-FFF2-40B4-BE49-F238E27FC236}">
                <a16:creationId xmlns:a16="http://schemas.microsoft.com/office/drawing/2014/main" id="{EA1279EB-9216-BBF8-0A1D-61FBDE9CBF41}"/>
              </a:ext>
            </a:extLst>
          </p:cNvPr>
          <p:cNvSpPr/>
          <p:nvPr/>
        </p:nvSpPr>
        <p:spPr>
          <a:xfrm>
            <a:off x="1205885" y="960503"/>
            <a:ext cx="8229600" cy="304837"/>
          </a:xfrm>
          <a:prstGeom prst="rect">
            <a:avLst/>
          </a:prstGeom>
          <a:noFill/>
          <a:ln/>
        </p:spPr>
        <p:txBody>
          <a:bodyPr wrap="square" lIns="0" tIns="0" rIns="0" bIns="0" rtlCol="0" anchor="t"/>
          <a:lstStyle/>
          <a:p>
            <a:pPr algn="l">
              <a:lnSpc>
                <a:spcPts val="2400"/>
              </a:lnSpc>
            </a:pPr>
            <a:r>
              <a:rPr lang="en-US" sz="2400" b="1" kern="0" spc="-24" dirty="0">
                <a:solidFill>
                  <a:schemeClr val="tx2">
                    <a:lumMod val="25000"/>
                  </a:schemeClr>
                </a:solidFill>
                <a:latin typeface="Titillium Web" pitchFamily="34" charset="0"/>
                <a:ea typeface="Titillium Web" pitchFamily="34" charset="-122"/>
                <a:cs typeface="Titillium Web" pitchFamily="34" charset="-120"/>
              </a:rPr>
              <a:t>Bump Detection- Components</a:t>
            </a:r>
            <a:endParaRPr lang="en-US" sz="2400" dirty="0">
              <a:solidFill>
                <a:schemeClr val="tx2">
                  <a:lumMod val="25000"/>
                </a:schemeClr>
              </a:solidFill>
            </a:endParaRPr>
          </a:p>
        </p:txBody>
      </p:sp>
      <p:sp>
        <p:nvSpPr>
          <p:cNvPr id="5" name="Text 2">
            <a:extLst>
              <a:ext uri="{FF2B5EF4-FFF2-40B4-BE49-F238E27FC236}">
                <a16:creationId xmlns:a16="http://schemas.microsoft.com/office/drawing/2014/main" id="{135CEE26-988B-CC8B-697A-48E01F9A40C8}"/>
              </a:ext>
            </a:extLst>
          </p:cNvPr>
          <p:cNvSpPr/>
          <p:nvPr/>
        </p:nvSpPr>
        <p:spPr>
          <a:xfrm>
            <a:off x="877824" y="1405467"/>
            <a:ext cx="11026309" cy="5266266"/>
          </a:xfrm>
          <a:prstGeom prst="roundRect">
            <a:avLst>
              <a:gd name="adj" fmla="val 13443"/>
            </a:avLst>
          </a:prstGeom>
          <a:solidFill>
            <a:schemeClr val="tx2">
              <a:lumMod val="90000"/>
            </a:schemeClr>
          </a:solidFill>
          <a:ln w="21167">
            <a:solidFill>
              <a:srgbClr val="FFF5FF"/>
            </a:solidFill>
          </a:ln>
        </p:spPr>
        <p:txBody>
          <a:bodyPr wrap="square" lIns="222664" tIns="395968" rIns="222664" bIns="395968" rtlCol="0" anchor="ctr"/>
          <a:lstStyle/>
          <a:p>
            <a:pPr algn="ctr">
              <a:lnSpc>
                <a:spcPts val="1688"/>
              </a:lnSpc>
            </a:pPr>
            <a:endParaRPr lang="en-US" sz="1125" dirty="0">
              <a:highlight>
                <a:srgbClr val="FFFF00"/>
              </a:highlight>
            </a:endParaRPr>
          </a:p>
        </p:txBody>
      </p:sp>
      <p:sp>
        <p:nvSpPr>
          <p:cNvPr id="6" name="Text 3">
            <a:extLst>
              <a:ext uri="{FF2B5EF4-FFF2-40B4-BE49-F238E27FC236}">
                <a16:creationId xmlns:a16="http://schemas.microsoft.com/office/drawing/2014/main" id="{3F5B97B1-BEB0-1EE0-8DB7-78091604A07F}"/>
              </a:ext>
            </a:extLst>
          </p:cNvPr>
          <p:cNvSpPr/>
          <p:nvPr/>
        </p:nvSpPr>
        <p:spPr>
          <a:xfrm>
            <a:off x="1359339" y="1773547"/>
            <a:ext cx="2897495" cy="245355"/>
          </a:xfrm>
          <a:prstGeom prst="rect">
            <a:avLst/>
          </a:prstGeom>
          <a:noFill/>
          <a:ln/>
        </p:spPr>
        <p:txBody>
          <a:bodyPr wrap="square" lIns="0" tIns="0" rIns="0" bIns="0" rtlCol="0" anchor="t"/>
          <a:lstStyle/>
          <a:p>
            <a:pPr algn="l">
              <a:lnSpc>
                <a:spcPts val="1800"/>
              </a:lnSpc>
            </a:pPr>
            <a:r>
              <a:rPr lang="en-US" sz="1800" b="1" kern="0" spc="-24" dirty="0">
                <a:solidFill>
                  <a:schemeClr val="tx2">
                    <a:lumMod val="25000"/>
                  </a:schemeClr>
                </a:solidFill>
                <a:latin typeface="Titillium Web" pitchFamily="34" charset="0"/>
                <a:ea typeface="Titillium Web" pitchFamily="34" charset="-122"/>
                <a:cs typeface="Titillium Web" pitchFamily="34" charset="-120"/>
              </a:rPr>
              <a:t>Components Spec</a:t>
            </a:r>
            <a:r>
              <a:rPr lang="en-US" b="1" kern="0" spc="-24" dirty="0">
                <a:solidFill>
                  <a:schemeClr val="tx2">
                    <a:lumMod val="25000"/>
                  </a:schemeClr>
                </a:solidFill>
                <a:latin typeface="Titillium Web" pitchFamily="34" charset="0"/>
                <a:ea typeface="Titillium Web" pitchFamily="34" charset="-122"/>
                <a:cs typeface="Titillium Web" pitchFamily="34" charset="-120"/>
              </a:rPr>
              <a:t>s</a:t>
            </a:r>
            <a:endParaRPr lang="en-US" sz="1800" dirty="0">
              <a:solidFill>
                <a:schemeClr val="tx2">
                  <a:lumMod val="25000"/>
                </a:schemeClr>
              </a:solidFill>
            </a:endParaRPr>
          </a:p>
        </p:txBody>
      </p:sp>
      <p:sp>
        <p:nvSpPr>
          <p:cNvPr id="8" name="Text 4">
            <a:extLst>
              <a:ext uri="{FF2B5EF4-FFF2-40B4-BE49-F238E27FC236}">
                <a16:creationId xmlns:a16="http://schemas.microsoft.com/office/drawing/2014/main" id="{468739A1-0BC5-A2CF-94F7-D80C66290755}"/>
              </a:ext>
            </a:extLst>
          </p:cNvPr>
          <p:cNvSpPr/>
          <p:nvPr/>
        </p:nvSpPr>
        <p:spPr>
          <a:xfrm>
            <a:off x="1575429" y="2511398"/>
            <a:ext cx="2923741" cy="3046988"/>
          </a:xfrm>
          <a:prstGeom prst="rect">
            <a:avLst/>
          </a:prstGeom>
          <a:noFill/>
          <a:ln/>
        </p:spPr>
        <p:txBody>
          <a:bodyPr wrap="square" lIns="0" tIns="0" rIns="0" bIns="0" rtlCol="0" anchor="t">
            <a:spAutoFit/>
          </a:bodyPr>
          <a:lstStyle/>
          <a:p>
            <a:pPr algn="l"/>
            <a:r>
              <a:rPr lang="en-US" b="1" dirty="0">
                <a:solidFill>
                  <a:srgbClr val="000000"/>
                </a:solidFill>
                <a:latin typeface="Titillium Web" panose="00000500000000000000" pitchFamily="2" charset="0"/>
                <a:ea typeface="Titillium Web" pitchFamily="34" charset="-122"/>
                <a:cs typeface="Titillium Web" pitchFamily="34" charset="-120"/>
              </a:rPr>
              <a:t>5-inch Screen:</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Size: 5.0 (inch)</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Resolution: 800*480 dots</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Touch: 4-wire resistive touch</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Product Size: 121.11*77.93(mm)</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Package Size: 154*135*51 (mm)</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Rough Weight(Package containing): 206(g)</a:t>
            </a:r>
          </a:p>
        </p:txBody>
      </p:sp>
      <p:sp>
        <p:nvSpPr>
          <p:cNvPr id="9" name="Text 5">
            <a:extLst>
              <a:ext uri="{FF2B5EF4-FFF2-40B4-BE49-F238E27FC236}">
                <a16:creationId xmlns:a16="http://schemas.microsoft.com/office/drawing/2014/main" id="{7098DFD5-64DA-876A-78DA-D977F6695F4C}"/>
              </a:ext>
            </a:extLst>
          </p:cNvPr>
          <p:cNvSpPr/>
          <p:nvPr/>
        </p:nvSpPr>
        <p:spPr>
          <a:xfrm>
            <a:off x="4835610" y="2502634"/>
            <a:ext cx="2956421" cy="3323987"/>
          </a:xfrm>
          <a:prstGeom prst="rect">
            <a:avLst/>
          </a:prstGeom>
          <a:noFill/>
          <a:ln/>
        </p:spPr>
        <p:txBody>
          <a:bodyPr wrap="square" lIns="0" tIns="0" rIns="0" bIns="0" rtlCol="0" anchor="t">
            <a:spAutoFit/>
          </a:bodyPr>
          <a:lstStyle/>
          <a:p>
            <a:pPr algn="l"/>
            <a:r>
              <a:rPr lang="en-US" b="1" dirty="0">
                <a:solidFill>
                  <a:srgbClr val="000000"/>
                </a:solidFill>
                <a:latin typeface="Titillium Web" panose="00000500000000000000" pitchFamily="2" charset="0"/>
                <a:ea typeface="Titillium Web" pitchFamily="34" charset="-122"/>
                <a:cs typeface="Titillium Web" pitchFamily="34" charset="-120"/>
              </a:rPr>
              <a:t>Buzzer:</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Rated Voltage : 5V DC</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Operating Voltage : 4 to 8V DC</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Sound Output at 10cm* : ≥85dB</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Resonant Frequency : 2300 ±300Hz</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Tone : Continuous</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Operating Temperature :   -25°C to +80°C</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Weight : 2g</a:t>
            </a:r>
            <a:endParaRPr lang="en-US" sz="1400" dirty="0">
              <a:latin typeface="Titillium Web" panose="00000500000000000000" pitchFamily="2" charset="0"/>
            </a:endParaRPr>
          </a:p>
        </p:txBody>
      </p:sp>
      <p:sp>
        <p:nvSpPr>
          <p:cNvPr id="10" name="Shape 5">
            <a:extLst>
              <a:ext uri="{FF2B5EF4-FFF2-40B4-BE49-F238E27FC236}">
                <a16:creationId xmlns:a16="http://schemas.microsoft.com/office/drawing/2014/main" id="{4DE05428-9401-A406-C98E-A9B6217711EE}"/>
              </a:ext>
            </a:extLst>
          </p:cNvPr>
          <p:cNvSpPr/>
          <p:nvPr/>
        </p:nvSpPr>
        <p:spPr>
          <a:xfrm rot="5400000">
            <a:off x="2949165" y="4026483"/>
            <a:ext cx="3268183" cy="16817"/>
          </a:xfrm>
          <a:prstGeom prst="line">
            <a:avLst/>
          </a:prstGeom>
          <a:ln>
            <a:headEnd type="none"/>
            <a:tailEnd type="none"/>
          </a:ln>
        </p:spPr>
        <p:style>
          <a:lnRef idx="2">
            <a:schemeClr val="accent3"/>
          </a:lnRef>
          <a:fillRef idx="0">
            <a:schemeClr val="accent3"/>
          </a:fillRef>
          <a:effectRef idx="1">
            <a:schemeClr val="accent3"/>
          </a:effectRef>
          <a:fontRef idx="minor">
            <a:schemeClr val="tx1"/>
          </a:fontRef>
        </p:style>
        <p:txBody>
          <a:bodyPr/>
          <a:lstStyle/>
          <a:p>
            <a:endParaRPr lang="ar-EG" dirty="0"/>
          </a:p>
        </p:txBody>
      </p:sp>
      <p:sp>
        <p:nvSpPr>
          <p:cNvPr id="11" name="Shape 5">
            <a:extLst>
              <a:ext uri="{FF2B5EF4-FFF2-40B4-BE49-F238E27FC236}">
                <a16:creationId xmlns:a16="http://schemas.microsoft.com/office/drawing/2014/main" id="{3259CEAB-8228-86BE-2377-F67C7BEECC75}"/>
              </a:ext>
            </a:extLst>
          </p:cNvPr>
          <p:cNvSpPr/>
          <p:nvPr/>
        </p:nvSpPr>
        <p:spPr>
          <a:xfrm rot="5400000">
            <a:off x="6214072" y="4089357"/>
            <a:ext cx="3157585" cy="1667"/>
          </a:xfrm>
          <a:prstGeom prst="line">
            <a:avLst/>
          </a:prstGeom>
          <a:ln>
            <a:headEnd type="none"/>
            <a:tailEnd type="none"/>
          </a:ln>
        </p:spPr>
        <p:style>
          <a:lnRef idx="2">
            <a:schemeClr val="accent3"/>
          </a:lnRef>
          <a:fillRef idx="0">
            <a:schemeClr val="accent3"/>
          </a:fillRef>
          <a:effectRef idx="1">
            <a:schemeClr val="accent3"/>
          </a:effectRef>
          <a:fontRef idx="minor">
            <a:schemeClr val="tx1"/>
          </a:fontRef>
        </p:style>
        <p:txBody>
          <a:bodyPr/>
          <a:lstStyle/>
          <a:p>
            <a:endParaRPr lang="ar-EG" dirty="0"/>
          </a:p>
        </p:txBody>
      </p:sp>
      <p:sp>
        <p:nvSpPr>
          <p:cNvPr id="12" name="Text 5">
            <a:extLst>
              <a:ext uri="{FF2B5EF4-FFF2-40B4-BE49-F238E27FC236}">
                <a16:creationId xmlns:a16="http://schemas.microsoft.com/office/drawing/2014/main" id="{5717986A-B27F-C76E-2FBE-87CD58C304B0}"/>
              </a:ext>
            </a:extLst>
          </p:cNvPr>
          <p:cNvSpPr/>
          <p:nvPr/>
        </p:nvSpPr>
        <p:spPr>
          <a:xfrm>
            <a:off x="8005916" y="2511398"/>
            <a:ext cx="3765460" cy="3531864"/>
          </a:xfrm>
          <a:prstGeom prst="rect">
            <a:avLst/>
          </a:prstGeom>
          <a:noFill/>
          <a:ln/>
        </p:spPr>
        <p:txBody>
          <a:bodyPr wrap="square" lIns="0" tIns="0" rIns="0" bIns="0" rtlCol="0" anchor="t">
            <a:spAutoFit/>
          </a:bodyPr>
          <a:lstStyle/>
          <a:p>
            <a:pPr algn="l"/>
            <a:r>
              <a:rPr lang="en-US" b="1" dirty="0">
                <a:solidFill>
                  <a:srgbClr val="000000"/>
                </a:solidFill>
                <a:latin typeface="Titillium Web" panose="00000500000000000000" pitchFamily="2" charset="0"/>
                <a:ea typeface="Titillium Web" pitchFamily="34" charset="-122"/>
                <a:cs typeface="Titillium Web" pitchFamily="34" charset="-120"/>
              </a:rPr>
              <a:t>Astra Pro Plus Depth Camera:</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Range: 0.6-8m</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Accuracy: 1m: ±3mm</a:t>
            </a:r>
            <a:endParaRPr lang="en-US" dirty="0">
              <a:latin typeface="Titillium Web" panose="00000500000000000000" pitchFamily="2" charset="0"/>
            </a:endParaRPr>
          </a:p>
          <a:p>
            <a:pPr marL="190500" indent="-190500" algn="l">
              <a:buSzPct val="100000"/>
              <a:buChar char="•"/>
            </a:pPr>
            <a:r>
              <a:rPr lang="en-US" b="0" dirty="0" err="1">
                <a:solidFill>
                  <a:srgbClr val="000000"/>
                </a:solidFill>
                <a:latin typeface="Titillium Web" panose="00000500000000000000" pitchFamily="2" charset="0"/>
                <a:ea typeface="Titillium Web" pitchFamily="34" charset="-122"/>
                <a:cs typeface="Titillium Web" pitchFamily="34" charset="-120"/>
              </a:rPr>
              <a:t>Resolution@fps</a:t>
            </a:r>
            <a:r>
              <a:rPr lang="en-US" b="0" dirty="0">
                <a:solidFill>
                  <a:srgbClr val="000000"/>
                </a:solidFill>
                <a:latin typeface="Titillium Web" panose="00000500000000000000" pitchFamily="2" charset="0"/>
                <a:ea typeface="Titillium Web" pitchFamily="34" charset="-122"/>
                <a:cs typeface="Titillium Web" pitchFamily="34" charset="-120"/>
              </a:rPr>
              <a:t>: 1920*1080@30fps</a:t>
            </a:r>
            <a:endParaRPr lang="en-US" dirty="0">
              <a:latin typeface="Titillium Web" panose="00000500000000000000" pitchFamily="2" charset="0"/>
            </a:endParaRPr>
          </a:p>
          <a:p>
            <a:pPr algn="l"/>
            <a:r>
              <a:rPr lang="en-US" b="0" dirty="0">
                <a:solidFill>
                  <a:srgbClr val="000000"/>
                </a:solidFill>
                <a:latin typeface="Titillium Web" panose="00000500000000000000" pitchFamily="2" charset="0"/>
                <a:ea typeface="Titillium Web" pitchFamily="34" charset="-122"/>
                <a:cs typeface="Titillium Web" pitchFamily="34" charset="-120"/>
              </a:rPr>
              <a:t>      /1280x720@30fps</a:t>
            </a:r>
            <a:endParaRPr lang="en-US" dirty="0">
              <a:latin typeface="Titillium Web" panose="00000500000000000000" pitchFamily="2" charset="0"/>
            </a:endParaRPr>
          </a:p>
          <a:p>
            <a:pPr algn="l"/>
            <a:r>
              <a:rPr lang="en-US" b="0" dirty="0">
                <a:solidFill>
                  <a:srgbClr val="000000"/>
                </a:solidFill>
                <a:latin typeface="Titillium Web" panose="00000500000000000000" pitchFamily="2" charset="0"/>
                <a:ea typeface="Titillium Web" pitchFamily="34" charset="-122"/>
                <a:cs typeface="Titillium Web" pitchFamily="34" charset="-120"/>
              </a:rPr>
              <a:t>      /640x480@30fps​</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FOV: H66.73° V40.19° @1920*1080</a:t>
            </a:r>
            <a:endParaRPr lang="en-US" dirty="0">
              <a:latin typeface="Titillium Web" panose="00000500000000000000" pitchFamily="2" charset="0"/>
            </a:endParaRPr>
          </a:p>
          <a:p>
            <a:pPr algn="l"/>
            <a:r>
              <a:rPr lang="en-US" b="0" dirty="0">
                <a:solidFill>
                  <a:srgbClr val="000000"/>
                </a:solidFill>
                <a:latin typeface="Titillium Web" panose="00000500000000000000" pitchFamily="2" charset="0"/>
                <a:ea typeface="Titillium Web" pitchFamily="34" charset="-122"/>
                <a:cs typeface="Titillium Web" pitchFamily="34" charset="-120"/>
              </a:rPr>
              <a:t>      H66.99° V40.37°</a:t>
            </a:r>
          </a:p>
          <a:p>
            <a:pPr algn="l"/>
            <a:r>
              <a:rPr lang="en-US" dirty="0">
                <a:solidFill>
                  <a:srgbClr val="000000"/>
                </a:solidFill>
                <a:latin typeface="Titillium Web" panose="00000500000000000000" pitchFamily="2" charset="0"/>
              </a:rPr>
              <a:t>      </a:t>
            </a:r>
            <a:r>
              <a:rPr lang="en-US" b="0" dirty="0">
                <a:solidFill>
                  <a:srgbClr val="000000"/>
                </a:solidFill>
                <a:latin typeface="Titillium Web" panose="00000500000000000000" pitchFamily="2" charset="0"/>
                <a:ea typeface="Titillium Web" pitchFamily="34" charset="-122"/>
                <a:cs typeface="Titillium Web" pitchFamily="34" charset="-120"/>
              </a:rPr>
              <a:t>@1280*720</a:t>
            </a:r>
            <a:endParaRPr lang="en-US" dirty="0">
              <a:latin typeface="Titillium Web" panose="00000500000000000000" pitchFamily="2" charset="0"/>
            </a:endParaRPr>
          </a:p>
          <a:p>
            <a:pPr algn="l"/>
            <a:r>
              <a:rPr lang="en-US" b="0" dirty="0">
                <a:solidFill>
                  <a:srgbClr val="000000"/>
                </a:solidFill>
                <a:latin typeface="Titillium Web" panose="00000500000000000000" pitchFamily="2" charset="0"/>
                <a:ea typeface="Titillium Web" pitchFamily="34" charset="-122"/>
                <a:cs typeface="Titillium Web" pitchFamily="34" charset="-120"/>
              </a:rPr>
              <a:t>      H60.60° V46.81°</a:t>
            </a:r>
          </a:p>
          <a:p>
            <a:r>
              <a:rPr lang="en-US" dirty="0">
                <a:solidFill>
                  <a:srgbClr val="000000"/>
                </a:solidFill>
                <a:latin typeface="Titillium Web" panose="00000500000000000000" pitchFamily="2" charset="0"/>
              </a:rPr>
              <a:t>      </a:t>
            </a:r>
            <a:r>
              <a:rPr lang="en-US" b="0" dirty="0">
                <a:solidFill>
                  <a:srgbClr val="000000"/>
                </a:solidFill>
                <a:latin typeface="Titillium Web" panose="00000500000000000000" pitchFamily="2" charset="0"/>
                <a:ea typeface="Titillium Web" pitchFamily="34" charset="-122"/>
                <a:cs typeface="Titillium Web" pitchFamily="34" charset="-120"/>
              </a:rPr>
              <a:t>@640*480</a:t>
            </a:r>
            <a:endParaRPr lang="en-US" dirty="0">
              <a:latin typeface="Titillium Web" panose="00000500000000000000" pitchFamily="2" charset="0"/>
            </a:endParaRPr>
          </a:p>
          <a:p>
            <a:pPr algn="l">
              <a:lnSpc>
                <a:spcPts val="1688"/>
              </a:lnSpc>
            </a:pPr>
            <a:endParaRPr lang="en-US" sz="1400" dirty="0"/>
          </a:p>
        </p:txBody>
      </p:sp>
    </p:spTree>
    <p:extLst>
      <p:ext uri="{BB962C8B-B14F-4D97-AF65-F5344CB8AC3E}">
        <p14:creationId xmlns:p14="http://schemas.microsoft.com/office/powerpoint/2010/main" val="399295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50" fill="hold"/>
                                        <p:tgtEl>
                                          <p:spTgt spid="8"/>
                                        </p:tgtEl>
                                        <p:attrNameLst>
                                          <p:attrName>ppt_x</p:attrName>
                                        </p:attrNameLst>
                                      </p:cBhvr>
                                      <p:tavLst>
                                        <p:tav tm="0">
                                          <p:val>
                                            <p:strVal val="#ppt_x"/>
                                          </p:val>
                                        </p:tav>
                                        <p:tav tm="100000">
                                          <p:val>
                                            <p:strVal val="#ppt_x"/>
                                          </p:val>
                                        </p:tav>
                                      </p:tavLst>
                                    </p:anim>
                                    <p:anim calcmode="lin" valueType="num">
                                      <p:cBhvr additive="base">
                                        <p:cTn id="24"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250" fill="hold"/>
                                        <p:tgtEl>
                                          <p:spTgt spid="9"/>
                                        </p:tgtEl>
                                        <p:attrNameLst>
                                          <p:attrName>ppt_x</p:attrName>
                                        </p:attrNameLst>
                                      </p:cBhvr>
                                      <p:tavLst>
                                        <p:tav tm="0">
                                          <p:val>
                                            <p:strVal val="#ppt_x"/>
                                          </p:val>
                                        </p:tav>
                                        <p:tav tm="100000">
                                          <p:val>
                                            <p:strVal val="#ppt_x"/>
                                          </p:val>
                                        </p:tav>
                                      </p:tavLst>
                                    </p:anim>
                                    <p:anim calcmode="lin" valueType="num">
                                      <p:cBhvr additive="base">
                                        <p:cTn id="30"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250" fill="hold"/>
                                        <p:tgtEl>
                                          <p:spTgt spid="12"/>
                                        </p:tgtEl>
                                        <p:attrNameLst>
                                          <p:attrName>ppt_x</p:attrName>
                                        </p:attrNameLst>
                                      </p:cBhvr>
                                      <p:tavLst>
                                        <p:tav tm="0">
                                          <p:val>
                                            <p:strVal val="#ppt_x"/>
                                          </p:val>
                                        </p:tav>
                                        <p:tav tm="100000">
                                          <p:val>
                                            <p:strVal val="#ppt_x"/>
                                          </p:val>
                                        </p:tav>
                                      </p:tavLst>
                                    </p:anim>
                                    <p:anim calcmode="lin" valueType="num">
                                      <p:cBhvr additive="base">
                                        <p:cTn id="36"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06EE-5A31-B3F3-8EE9-B51CE3BEA58A}"/>
              </a:ext>
            </a:extLst>
          </p:cNvPr>
          <p:cNvSpPr>
            <a:spLocks noGrp="1"/>
          </p:cNvSpPr>
          <p:nvPr>
            <p:ph type="title"/>
          </p:nvPr>
        </p:nvSpPr>
        <p:spPr>
          <a:xfrm>
            <a:off x="360219" y="274955"/>
            <a:ext cx="10515600" cy="1325563"/>
          </a:xfrm>
        </p:spPr>
        <p:txBody>
          <a:bodyPr/>
          <a:lstStyle/>
          <a:p>
            <a:pPr algn="l"/>
            <a:r>
              <a:rPr lang="en-US" dirty="0">
                <a:solidFill>
                  <a:schemeClr val="bg2">
                    <a:lumMod val="75000"/>
                  </a:schemeClr>
                </a:solidFill>
              </a:rPr>
              <a:t>Bump Detection- phases</a:t>
            </a:r>
          </a:p>
        </p:txBody>
      </p:sp>
      <p:sp>
        <p:nvSpPr>
          <p:cNvPr id="15" name="Footer Placeholder 14">
            <a:extLst>
              <a:ext uri="{FF2B5EF4-FFF2-40B4-BE49-F238E27FC236}">
                <a16:creationId xmlns:a16="http://schemas.microsoft.com/office/drawing/2014/main" id="{0E442460-EAA4-B1D0-94B0-5C293B897F07}"/>
              </a:ext>
            </a:extLst>
          </p:cNvPr>
          <p:cNvSpPr>
            <a:spLocks noGrp="1"/>
          </p:cNvSpPr>
          <p:nvPr>
            <p:ph type="ftr" sz="quarter" idx="58"/>
          </p:nvPr>
        </p:nvSpPr>
        <p:spPr/>
        <p:txBody>
          <a:bodyPr/>
          <a:lstStyle/>
          <a:p>
            <a:r>
              <a:rPr lang="en-US" noProof="0" dirty="0">
                <a:solidFill>
                  <a:schemeClr val="bg2">
                    <a:lumMod val="75000"/>
                  </a:schemeClr>
                </a:solidFill>
              </a:rPr>
              <a:t>Bump Detection</a:t>
            </a:r>
          </a:p>
        </p:txBody>
      </p:sp>
      <p:graphicFrame>
        <p:nvGraphicFramePr>
          <p:cNvPr id="18" name="Diagram 17">
            <a:extLst>
              <a:ext uri="{FF2B5EF4-FFF2-40B4-BE49-F238E27FC236}">
                <a16:creationId xmlns:a16="http://schemas.microsoft.com/office/drawing/2014/main" id="{CB8604DC-16AA-44DC-A5DB-F40BE21D3E1F}"/>
              </a:ext>
            </a:extLst>
          </p:cNvPr>
          <p:cNvGraphicFramePr/>
          <p:nvPr>
            <p:extLst>
              <p:ext uri="{D42A27DB-BD31-4B8C-83A1-F6EECF244321}">
                <p14:modId xmlns:p14="http://schemas.microsoft.com/office/powerpoint/2010/main" val="2687433627"/>
              </p:ext>
            </p:extLst>
          </p:nvPr>
        </p:nvGraphicFramePr>
        <p:xfrm>
          <a:off x="1751446" y="927325"/>
          <a:ext cx="8514771" cy="5655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4338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8">
                                            <p:graphicEl>
                                              <a:dgm id="{B92FB0F2-EFAC-4AD2-B079-E9743F0F01B7}"/>
                                            </p:graphicEl>
                                          </p:spTgt>
                                        </p:tgtEl>
                                        <p:attrNameLst>
                                          <p:attrName>style.visibility</p:attrName>
                                        </p:attrNameLst>
                                      </p:cBhvr>
                                      <p:to>
                                        <p:strVal val="visible"/>
                                      </p:to>
                                    </p:set>
                                    <p:anim calcmode="lin" valueType="num">
                                      <p:cBhvr>
                                        <p:cTn id="13" dur="250" fill="hold"/>
                                        <p:tgtEl>
                                          <p:spTgt spid="18">
                                            <p:graphicEl>
                                              <a:dgm id="{B92FB0F2-EFAC-4AD2-B079-E9743F0F01B7}"/>
                                            </p:graphicEl>
                                          </p:spTgt>
                                        </p:tgtEl>
                                        <p:attrNameLst>
                                          <p:attrName>ppt_w</p:attrName>
                                        </p:attrNameLst>
                                      </p:cBhvr>
                                      <p:tavLst>
                                        <p:tav tm="0">
                                          <p:val>
                                            <p:fltVal val="0"/>
                                          </p:val>
                                        </p:tav>
                                        <p:tav tm="100000">
                                          <p:val>
                                            <p:strVal val="#ppt_w"/>
                                          </p:val>
                                        </p:tav>
                                      </p:tavLst>
                                    </p:anim>
                                    <p:anim calcmode="lin" valueType="num">
                                      <p:cBhvr>
                                        <p:cTn id="14" dur="250" fill="hold"/>
                                        <p:tgtEl>
                                          <p:spTgt spid="18">
                                            <p:graphicEl>
                                              <a:dgm id="{B92FB0F2-EFAC-4AD2-B079-E9743F0F01B7}"/>
                                            </p:graphicEl>
                                          </p:spTgt>
                                        </p:tgtEl>
                                        <p:attrNameLst>
                                          <p:attrName>ppt_h</p:attrName>
                                        </p:attrNameLst>
                                      </p:cBhvr>
                                      <p:tavLst>
                                        <p:tav tm="0">
                                          <p:val>
                                            <p:fltVal val="0"/>
                                          </p:val>
                                        </p:tav>
                                        <p:tav tm="100000">
                                          <p:val>
                                            <p:strVal val="#ppt_h"/>
                                          </p:val>
                                        </p:tav>
                                      </p:tavLst>
                                    </p:anim>
                                    <p:animEffect transition="in" filter="fade">
                                      <p:cBhvr>
                                        <p:cTn id="15" dur="250"/>
                                        <p:tgtEl>
                                          <p:spTgt spid="18">
                                            <p:graphicEl>
                                              <a:dgm id="{B92FB0F2-EFAC-4AD2-B079-E9743F0F01B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8">
                                            <p:graphicEl>
                                              <a:dgm id="{FE6707A3-3784-40F4-893C-CE067D2BB6A5}"/>
                                            </p:graphicEl>
                                          </p:spTgt>
                                        </p:tgtEl>
                                        <p:attrNameLst>
                                          <p:attrName>style.visibility</p:attrName>
                                        </p:attrNameLst>
                                      </p:cBhvr>
                                      <p:to>
                                        <p:strVal val="visible"/>
                                      </p:to>
                                    </p:set>
                                    <p:anim calcmode="lin" valueType="num">
                                      <p:cBhvr>
                                        <p:cTn id="20" dur="500" fill="hold"/>
                                        <p:tgtEl>
                                          <p:spTgt spid="18">
                                            <p:graphicEl>
                                              <a:dgm id="{FE6707A3-3784-40F4-893C-CE067D2BB6A5}"/>
                                            </p:graphicEl>
                                          </p:spTgt>
                                        </p:tgtEl>
                                        <p:attrNameLst>
                                          <p:attrName>ppt_w</p:attrName>
                                        </p:attrNameLst>
                                      </p:cBhvr>
                                      <p:tavLst>
                                        <p:tav tm="0">
                                          <p:val>
                                            <p:fltVal val="0"/>
                                          </p:val>
                                        </p:tav>
                                        <p:tav tm="100000">
                                          <p:val>
                                            <p:strVal val="#ppt_w"/>
                                          </p:val>
                                        </p:tav>
                                      </p:tavLst>
                                    </p:anim>
                                    <p:anim calcmode="lin" valueType="num">
                                      <p:cBhvr>
                                        <p:cTn id="21" dur="500" fill="hold"/>
                                        <p:tgtEl>
                                          <p:spTgt spid="18">
                                            <p:graphicEl>
                                              <a:dgm id="{FE6707A3-3784-40F4-893C-CE067D2BB6A5}"/>
                                            </p:graphicEl>
                                          </p:spTgt>
                                        </p:tgtEl>
                                        <p:attrNameLst>
                                          <p:attrName>ppt_h</p:attrName>
                                        </p:attrNameLst>
                                      </p:cBhvr>
                                      <p:tavLst>
                                        <p:tav tm="0">
                                          <p:val>
                                            <p:fltVal val="0"/>
                                          </p:val>
                                        </p:tav>
                                        <p:tav tm="100000">
                                          <p:val>
                                            <p:strVal val="#ppt_h"/>
                                          </p:val>
                                        </p:tav>
                                      </p:tavLst>
                                    </p:anim>
                                    <p:animEffect transition="in" filter="fade">
                                      <p:cBhvr>
                                        <p:cTn id="22" dur="500"/>
                                        <p:tgtEl>
                                          <p:spTgt spid="18">
                                            <p:graphicEl>
                                              <a:dgm id="{FE6707A3-3784-40F4-893C-CE067D2BB6A5}"/>
                                            </p:graphicEl>
                                          </p:spTgt>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8">
                                            <p:graphicEl>
                                              <a:dgm id="{EDD67556-5CF3-4A29-83FC-438351859CB4}"/>
                                            </p:graphicEl>
                                          </p:spTgt>
                                        </p:tgtEl>
                                        <p:attrNameLst>
                                          <p:attrName>style.visibility</p:attrName>
                                        </p:attrNameLst>
                                      </p:cBhvr>
                                      <p:to>
                                        <p:strVal val="visible"/>
                                      </p:to>
                                    </p:set>
                                    <p:anim calcmode="lin" valueType="num">
                                      <p:cBhvr>
                                        <p:cTn id="25" dur="250" fill="hold"/>
                                        <p:tgtEl>
                                          <p:spTgt spid="18">
                                            <p:graphicEl>
                                              <a:dgm id="{EDD67556-5CF3-4A29-83FC-438351859CB4}"/>
                                            </p:graphicEl>
                                          </p:spTgt>
                                        </p:tgtEl>
                                        <p:attrNameLst>
                                          <p:attrName>ppt_w</p:attrName>
                                        </p:attrNameLst>
                                      </p:cBhvr>
                                      <p:tavLst>
                                        <p:tav tm="0">
                                          <p:val>
                                            <p:fltVal val="0"/>
                                          </p:val>
                                        </p:tav>
                                        <p:tav tm="100000">
                                          <p:val>
                                            <p:strVal val="#ppt_w"/>
                                          </p:val>
                                        </p:tav>
                                      </p:tavLst>
                                    </p:anim>
                                    <p:anim calcmode="lin" valueType="num">
                                      <p:cBhvr>
                                        <p:cTn id="26" dur="250" fill="hold"/>
                                        <p:tgtEl>
                                          <p:spTgt spid="18">
                                            <p:graphicEl>
                                              <a:dgm id="{EDD67556-5CF3-4A29-83FC-438351859CB4}"/>
                                            </p:graphicEl>
                                          </p:spTgt>
                                        </p:tgtEl>
                                        <p:attrNameLst>
                                          <p:attrName>ppt_h</p:attrName>
                                        </p:attrNameLst>
                                      </p:cBhvr>
                                      <p:tavLst>
                                        <p:tav tm="0">
                                          <p:val>
                                            <p:fltVal val="0"/>
                                          </p:val>
                                        </p:tav>
                                        <p:tav tm="100000">
                                          <p:val>
                                            <p:strVal val="#ppt_h"/>
                                          </p:val>
                                        </p:tav>
                                      </p:tavLst>
                                    </p:anim>
                                    <p:animEffect transition="in" filter="fade">
                                      <p:cBhvr>
                                        <p:cTn id="27" dur="250"/>
                                        <p:tgtEl>
                                          <p:spTgt spid="18">
                                            <p:graphicEl>
                                              <a:dgm id="{EDD67556-5CF3-4A29-83FC-438351859CB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8">
                                            <p:graphicEl>
                                              <a:dgm id="{FD98DB61-EC65-47D9-8489-90AFF9B74B3E}"/>
                                            </p:graphicEl>
                                          </p:spTgt>
                                        </p:tgtEl>
                                        <p:attrNameLst>
                                          <p:attrName>style.visibility</p:attrName>
                                        </p:attrNameLst>
                                      </p:cBhvr>
                                      <p:to>
                                        <p:strVal val="visible"/>
                                      </p:to>
                                    </p:set>
                                    <p:anim calcmode="lin" valueType="num">
                                      <p:cBhvr>
                                        <p:cTn id="32" dur="500" fill="hold"/>
                                        <p:tgtEl>
                                          <p:spTgt spid="18">
                                            <p:graphicEl>
                                              <a:dgm id="{FD98DB61-EC65-47D9-8489-90AFF9B74B3E}"/>
                                            </p:graphicEl>
                                          </p:spTgt>
                                        </p:tgtEl>
                                        <p:attrNameLst>
                                          <p:attrName>ppt_w</p:attrName>
                                        </p:attrNameLst>
                                      </p:cBhvr>
                                      <p:tavLst>
                                        <p:tav tm="0">
                                          <p:val>
                                            <p:fltVal val="0"/>
                                          </p:val>
                                        </p:tav>
                                        <p:tav tm="100000">
                                          <p:val>
                                            <p:strVal val="#ppt_w"/>
                                          </p:val>
                                        </p:tav>
                                      </p:tavLst>
                                    </p:anim>
                                    <p:anim calcmode="lin" valueType="num">
                                      <p:cBhvr>
                                        <p:cTn id="33" dur="500" fill="hold"/>
                                        <p:tgtEl>
                                          <p:spTgt spid="18">
                                            <p:graphicEl>
                                              <a:dgm id="{FD98DB61-EC65-47D9-8489-90AFF9B74B3E}"/>
                                            </p:graphicEl>
                                          </p:spTgt>
                                        </p:tgtEl>
                                        <p:attrNameLst>
                                          <p:attrName>ppt_h</p:attrName>
                                        </p:attrNameLst>
                                      </p:cBhvr>
                                      <p:tavLst>
                                        <p:tav tm="0">
                                          <p:val>
                                            <p:fltVal val="0"/>
                                          </p:val>
                                        </p:tav>
                                        <p:tav tm="100000">
                                          <p:val>
                                            <p:strVal val="#ppt_h"/>
                                          </p:val>
                                        </p:tav>
                                      </p:tavLst>
                                    </p:anim>
                                    <p:animEffect transition="in" filter="fade">
                                      <p:cBhvr>
                                        <p:cTn id="34" dur="500"/>
                                        <p:tgtEl>
                                          <p:spTgt spid="18">
                                            <p:graphicEl>
                                              <a:dgm id="{FD98DB61-EC65-47D9-8489-90AFF9B74B3E}"/>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graphicEl>
                                              <a:dgm id="{2C931D08-CA95-4F66-A056-E812E57E6486}"/>
                                            </p:graphicEl>
                                          </p:spTgt>
                                        </p:tgtEl>
                                        <p:attrNameLst>
                                          <p:attrName>style.visibility</p:attrName>
                                        </p:attrNameLst>
                                      </p:cBhvr>
                                      <p:to>
                                        <p:strVal val="visible"/>
                                      </p:to>
                                    </p:set>
                                    <p:anim calcmode="lin" valueType="num">
                                      <p:cBhvr>
                                        <p:cTn id="37" dur="250" fill="hold"/>
                                        <p:tgtEl>
                                          <p:spTgt spid="18">
                                            <p:graphicEl>
                                              <a:dgm id="{2C931D08-CA95-4F66-A056-E812E57E6486}"/>
                                            </p:graphicEl>
                                          </p:spTgt>
                                        </p:tgtEl>
                                        <p:attrNameLst>
                                          <p:attrName>ppt_w</p:attrName>
                                        </p:attrNameLst>
                                      </p:cBhvr>
                                      <p:tavLst>
                                        <p:tav tm="0">
                                          <p:val>
                                            <p:fltVal val="0"/>
                                          </p:val>
                                        </p:tav>
                                        <p:tav tm="100000">
                                          <p:val>
                                            <p:strVal val="#ppt_w"/>
                                          </p:val>
                                        </p:tav>
                                      </p:tavLst>
                                    </p:anim>
                                    <p:anim calcmode="lin" valueType="num">
                                      <p:cBhvr>
                                        <p:cTn id="38" dur="250" fill="hold"/>
                                        <p:tgtEl>
                                          <p:spTgt spid="18">
                                            <p:graphicEl>
                                              <a:dgm id="{2C931D08-CA95-4F66-A056-E812E57E6486}"/>
                                            </p:graphicEl>
                                          </p:spTgt>
                                        </p:tgtEl>
                                        <p:attrNameLst>
                                          <p:attrName>ppt_h</p:attrName>
                                        </p:attrNameLst>
                                      </p:cBhvr>
                                      <p:tavLst>
                                        <p:tav tm="0">
                                          <p:val>
                                            <p:fltVal val="0"/>
                                          </p:val>
                                        </p:tav>
                                        <p:tav tm="100000">
                                          <p:val>
                                            <p:strVal val="#ppt_h"/>
                                          </p:val>
                                        </p:tav>
                                      </p:tavLst>
                                    </p:anim>
                                    <p:animEffect transition="in" filter="fade">
                                      <p:cBhvr>
                                        <p:cTn id="39" dur="250"/>
                                        <p:tgtEl>
                                          <p:spTgt spid="18">
                                            <p:graphicEl>
                                              <a:dgm id="{2C931D08-CA95-4F66-A056-E812E57E64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8" grpId="0" uiExpand="1">
        <p:bldSub>
          <a:bldDgm bld="lvlOne"/>
        </p:bldSub>
      </p:bldGraphic>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F767AC-674F-196C-F271-1685BE646E1F}"/>
              </a:ext>
            </a:extLst>
          </p:cNvPr>
          <p:cNvSpPr>
            <a:spLocks noGrp="1"/>
          </p:cNvSpPr>
          <p:nvPr>
            <p:ph type="title"/>
          </p:nvPr>
        </p:nvSpPr>
        <p:spPr>
          <a:xfrm>
            <a:off x="-640801" y="265426"/>
            <a:ext cx="9829800" cy="914400"/>
          </a:xfrm>
        </p:spPr>
        <p:txBody>
          <a:bodyPr/>
          <a:lstStyle/>
          <a:p>
            <a:r>
              <a:rPr lang="en-US" sz="2800" b="1" cap="none" dirty="0">
                <a:solidFill>
                  <a:schemeClr val="tx2">
                    <a:lumMod val="50000"/>
                  </a:schemeClr>
                </a:solidFill>
                <a:latin typeface="Titillium Web" panose="00000500000000000000" pitchFamily="2" charset="0"/>
                <a:cs typeface="Posterama"/>
              </a:rPr>
              <a:t>Block Diagram OF Bump Detection</a:t>
            </a:r>
            <a:r>
              <a:rPr lang="en-US" sz="2800" b="1" cap="none" dirty="0">
                <a:latin typeface="Titillium Web" panose="00000500000000000000" pitchFamily="2" charset="0"/>
                <a:cs typeface="Posterama"/>
              </a:rPr>
              <a:t> </a:t>
            </a:r>
            <a:endParaRPr lang="en-US" sz="2800" b="1" cap="none" dirty="0">
              <a:latin typeface="Titillium Web" panose="00000500000000000000" pitchFamily="2" charset="0"/>
            </a:endParaRPr>
          </a:p>
        </p:txBody>
      </p:sp>
      <p:sp>
        <p:nvSpPr>
          <p:cNvPr id="2" name="Slide Number Placeholder 1">
            <a:extLst>
              <a:ext uri="{FF2B5EF4-FFF2-40B4-BE49-F238E27FC236}">
                <a16:creationId xmlns:a16="http://schemas.microsoft.com/office/drawing/2014/main" id="{F25012F7-6D73-3A38-2CEA-C58FA73126E4}"/>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96</a:t>
            </a:fld>
            <a:endParaRPr lang="en-US"/>
          </a:p>
        </p:txBody>
      </p:sp>
      <p:sp>
        <p:nvSpPr>
          <p:cNvPr id="3" name="Footer Placeholder 2">
            <a:extLst>
              <a:ext uri="{FF2B5EF4-FFF2-40B4-BE49-F238E27FC236}">
                <a16:creationId xmlns:a16="http://schemas.microsoft.com/office/drawing/2014/main" id="{5E8EB0CD-ADDF-7315-827A-41D8904044CB}"/>
              </a:ext>
            </a:extLst>
          </p:cNvPr>
          <p:cNvSpPr>
            <a:spLocks noGrp="1"/>
          </p:cNvSpPr>
          <p:nvPr>
            <p:ph type="ftr" sz="quarter" idx="12"/>
          </p:nvPr>
        </p:nvSpPr>
        <p:spPr>
          <a:xfrm rot="16200000">
            <a:off x="-242952" y="1451496"/>
            <a:ext cx="1784352" cy="189457"/>
          </a:xfrm>
        </p:spPr>
        <p:txBody>
          <a:bodyPr anchor="ctr">
            <a:normAutofit/>
          </a:bodyPr>
          <a:lstStyle/>
          <a:p>
            <a:pPr>
              <a:spcAft>
                <a:spcPts val="600"/>
              </a:spcAft>
            </a:pPr>
            <a:r>
              <a:rPr lang="en-US" dirty="0"/>
              <a:t>Bump Detection </a:t>
            </a:r>
          </a:p>
        </p:txBody>
      </p:sp>
      <p:pic>
        <p:nvPicPr>
          <p:cNvPr id="5" name="Picture 4" descr="A diagram of a process&#10;&#10;Description automatically generated">
            <a:extLst>
              <a:ext uri="{FF2B5EF4-FFF2-40B4-BE49-F238E27FC236}">
                <a16:creationId xmlns:a16="http://schemas.microsoft.com/office/drawing/2014/main" id="{029971AA-29FF-AC5B-6B2A-2BAE2E7D11F2}"/>
              </a:ext>
            </a:extLst>
          </p:cNvPr>
          <p:cNvPicPr>
            <a:picLocks noChangeAspect="1"/>
          </p:cNvPicPr>
          <p:nvPr/>
        </p:nvPicPr>
        <p:blipFill>
          <a:blip r:embed="rId2"/>
          <a:stretch>
            <a:fillRect/>
          </a:stretch>
        </p:blipFill>
        <p:spPr>
          <a:xfrm>
            <a:off x="1343025" y="1995488"/>
            <a:ext cx="9505950" cy="3682686"/>
          </a:xfrm>
          <a:prstGeom prst="rect">
            <a:avLst/>
          </a:prstGeom>
        </p:spPr>
      </p:pic>
    </p:spTree>
    <p:extLst>
      <p:ext uri="{BB962C8B-B14F-4D97-AF65-F5344CB8AC3E}">
        <p14:creationId xmlns:p14="http://schemas.microsoft.com/office/powerpoint/2010/main" val="2413884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58C31-8938-29CA-D106-E66BD574E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FAA2A-F6D0-96AD-0603-092A4911E362}"/>
              </a:ext>
            </a:extLst>
          </p:cNvPr>
          <p:cNvSpPr>
            <a:spLocks noGrp="1"/>
          </p:cNvSpPr>
          <p:nvPr>
            <p:ph type="title"/>
          </p:nvPr>
        </p:nvSpPr>
        <p:spPr>
          <a:xfrm>
            <a:off x="594360" y="1164762"/>
            <a:ext cx="10972800" cy="1110847"/>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a:t>
            </a:r>
            <a:r>
              <a:rPr lang="en-US" sz="4400" b="1" kern="0" spc="-24" dirty="0">
                <a:solidFill>
                  <a:schemeClr val="tx2">
                    <a:lumMod val="50000"/>
                  </a:schemeClr>
                </a:solidFill>
                <a:latin typeface="Titillium Web" pitchFamily="34" charset="0"/>
                <a:ea typeface="Titillium Web" pitchFamily="34" charset="-122"/>
                <a:cs typeface="Titillium Web" pitchFamily="34" charset="-120"/>
              </a:rPr>
              <a:t>Dataset</a:t>
            </a:r>
            <a:br>
              <a:rPr lang="en-US" sz="4400" dirty="0">
                <a:solidFill>
                  <a:schemeClr val="tx2">
                    <a:lumMod val="50000"/>
                  </a:schemeClr>
                </a:solidFill>
              </a:rPr>
            </a:br>
            <a:endParaRPr lang="en-US" dirty="0">
              <a:solidFill>
                <a:schemeClr val="tx2">
                  <a:lumMod val="50000"/>
                </a:schemeClr>
              </a:solidFill>
            </a:endParaRPr>
          </a:p>
        </p:txBody>
      </p:sp>
      <p:sp>
        <p:nvSpPr>
          <p:cNvPr id="6" name="TextBox 5">
            <a:extLst>
              <a:ext uri="{FF2B5EF4-FFF2-40B4-BE49-F238E27FC236}">
                <a16:creationId xmlns:a16="http://schemas.microsoft.com/office/drawing/2014/main" id="{943431F5-3E68-C5C7-F316-DD5B37827A65}"/>
              </a:ext>
            </a:extLst>
          </p:cNvPr>
          <p:cNvSpPr txBox="1"/>
          <p:nvPr/>
        </p:nvSpPr>
        <p:spPr>
          <a:xfrm>
            <a:off x="594360" y="2335623"/>
            <a:ext cx="10502232" cy="2246769"/>
          </a:xfrm>
          <a:prstGeom prst="rect">
            <a:avLst/>
          </a:prstGeom>
          <a:noFill/>
        </p:spPr>
        <p:txBody>
          <a:bodyPr wrap="square">
            <a:spAutoFit/>
          </a:bodyPr>
          <a:lstStyle/>
          <a:p>
            <a:pPr algn="just"/>
            <a:r>
              <a:rPr lang="en-US" sz="2000" dirty="0">
                <a:solidFill>
                  <a:schemeClr val="accent4">
                    <a:lumMod val="50000"/>
                  </a:schemeClr>
                </a:solidFill>
                <a:latin typeface="Titillium Web" panose="00000500000000000000" pitchFamily="2" charset="0"/>
              </a:rPr>
              <a:t>A sample of around 500 images from collected dataset is available public through Mendeley Data. In order to train an object detection model we need image height, width, class and bounding box parameters containing </a:t>
            </a:r>
            <a:r>
              <a:rPr lang="en-US" sz="2000" dirty="0" err="1">
                <a:solidFill>
                  <a:schemeClr val="accent4">
                    <a:lumMod val="50000"/>
                  </a:schemeClr>
                </a:solidFill>
                <a:latin typeface="Titillium Web" panose="00000500000000000000" pitchFamily="2" charset="0"/>
              </a:rPr>
              <a:t>xmin</a:t>
            </a:r>
            <a:r>
              <a:rPr lang="en-US" sz="2000" dirty="0">
                <a:solidFill>
                  <a:schemeClr val="accent4">
                    <a:lumMod val="50000"/>
                  </a:schemeClr>
                </a:solidFill>
                <a:latin typeface="Titillium Web" panose="00000500000000000000" pitchFamily="2" charset="0"/>
              </a:rPr>
              <a:t>, </a:t>
            </a:r>
            <a:r>
              <a:rPr lang="en-US" sz="2000" dirty="0" err="1">
                <a:solidFill>
                  <a:schemeClr val="accent4">
                    <a:lumMod val="50000"/>
                  </a:schemeClr>
                </a:solidFill>
                <a:latin typeface="Titillium Web" panose="00000500000000000000" pitchFamily="2" charset="0"/>
              </a:rPr>
              <a:t>ymin</a:t>
            </a:r>
            <a:r>
              <a:rPr lang="en-US" sz="2000" dirty="0">
                <a:solidFill>
                  <a:schemeClr val="accent4">
                    <a:lumMod val="50000"/>
                  </a:schemeClr>
                </a:solidFill>
                <a:latin typeface="Titillium Web" panose="00000500000000000000" pitchFamily="2" charset="0"/>
              </a:rPr>
              <a:t>, </a:t>
            </a:r>
            <a:r>
              <a:rPr lang="en-US" sz="2000" dirty="0" err="1">
                <a:solidFill>
                  <a:schemeClr val="accent4">
                    <a:lumMod val="50000"/>
                  </a:schemeClr>
                </a:solidFill>
                <a:latin typeface="Titillium Web" panose="00000500000000000000" pitchFamily="2" charset="0"/>
              </a:rPr>
              <a:t>xmax</a:t>
            </a:r>
            <a:r>
              <a:rPr lang="en-US" sz="2000" dirty="0">
                <a:solidFill>
                  <a:schemeClr val="accent4">
                    <a:lumMod val="50000"/>
                  </a:schemeClr>
                </a:solidFill>
                <a:latin typeface="Titillium Web" panose="00000500000000000000" pitchFamily="2" charset="0"/>
              </a:rPr>
              <a:t>, </a:t>
            </a:r>
            <a:r>
              <a:rPr lang="en-US" sz="2000" dirty="0" err="1">
                <a:solidFill>
                  <a:schemeClr val="accent4">
                    <a:lumMod val="50000"/>
                  </a:schemeClr>
                </a:solidFill>
                <a:latin typeface="Titillium Web" panose="00000500000000000000" pitchFamily="2" charset="0"/>
              </a:rPr>
              <a:t>ymax</a:t>
            </a:r>
            <a:r>
              <a:rPr lang="en-US" sz="2000" dirty="0">
                <a:solidFill>
                  <a:schemeClr val="accent4">
                    <a:lumMod val="50000"/>
                  </a:schemeClr>
                </a:solidFill>
                <a:latin typeface="Titillium Web" panose="00000500000000000000" pitchFamily="2" charset="0"/>
              </a:rPr>
              <a:t> of the object. We obtain these by performing labeling. It is performed on our dataset using </a:t>
            </a:r>
            <a:r>
              <a:rPr lang="en-US" sz="2000" dirty="0" err="1">
                <a:solidFill>
                  <a:schemeClr val="accent4">
                    <a:lumMod val="50000"/>
                  </a:schemeClr>
                </a:solidFill>
                <a:latin typeface="Titillium Web" panose="00000500000000000000" pitchFamily="2" charset="0"/>
              </a:rPr>
              <a:t>LabelImg</a:t>
            </a:r>
            <a:r>
              <a:rPr lang="en-US" sz="2000" dirty="0">
                <a:solidFill>
                  <a:schemeClr val="accent4">
                    <a:lumMod val="50000"/>
                  </a:schemeClr>
                </a:solidFill>
                <a:latin typeface="Titillium Web" panose="00000500000000000000" pitchFamily="2" charset="0"/>
              </a:rPr>
              <a:t>; an open source free tool which saves bounding box parameters of each image in to corresponding xml file. All images are compressed in size for faster training on GPUs without losing information that is needed for the algorithm and compromising too much on accuracy.</a:t>
            </a:r>
            <a:endParaRPr lang="ar-EG" sz="2000" dirty="0">
              <a:solidFill>
                <a:schemeClr val="accent4">
                  <a:lumMod val="50000"/>
                </a:schemeClr>
              </a:solidFill>
              <a:latin typeface="Titillium Web" panose="00000500000000000000" pitchFamily="2" charset="0"/>
            </a:endParaRPr>
          </a:p>
        </p:txBody>
      </p:sp>
      <p:pic>
        <p:nvPicPr>
          <p:cNvPr id="7" name="Picture 2">
            <a:extLst>
              <a:ext uri="{FF2B5EF4-FFF2-40B4-BE49-F238E27FC236}">
                <a16:creationId xmlns:a16="http://schemas.microsoft.com/office/drawing/2014/main" id="{254BC765-EC4B-AD56-D749-371E30CC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332" y="4872345"/>
            <a:ext cx="2601939" cy="1466390"/>
          </a:xfrm>
          <a:prstGeom prst="roundRect">
            <a:avLst>
              <a:gd name="adj" fmla="val 8594"/>
            </a:avLst>
          </a:prstGeom>
          <a:solidFill>
            <a:srgbClr val="FFFFFF">
              <a:shade val="85000"/>
            </a:srgbClr>
          </a:solidFill>
          <a:ln>
            <a:noFill/>
          </a:ln>
          <a:effectLst/>
        </p:spPr>
      </p:pic>
      <p:pic>
        <p:nvPicPr>
          <p:cNvPr id="8" name="Picture 4">
            <a:extLst>
              <a:ext uri="{FF2B5EF4-FFF2-40B4-BE49-F238E27FC236}">
                <a16:creationId xmlns:a16="http://schemas.microsoft.com/office/drawing/2014/main" id="{E341B3A4-637A-07A7-D567-FE0E9D387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773" y="4872345"/>
            <a:ext cx="1955187" cy="1466390"/>
          </a:xfrm>
          <a:prstGeom prst="roundRect">
            <a:avLst>
              <a:gd name="adj" fmla="val 8594"/>
            </a:avLst>
          </a:prstGeom>
          <a:solidFill>
            <a:srgbClr val="FFFFFF">
              <a:shade val="85000"/>
            </a:srgbClr>
          </a:solidFill>
          <a:ln>
            <a:noFill/>
          </a:ln>
          <a:effectLst/>
        </p:spPr>
      </p:pic>
      <p:pic>
        <p:nvPicPr>
          <p:cNvPr id="9" name="Picture 6">
            <a:extLst>
              <a:ext uri="{FF2B5EF4-FFF2-40B4-BE49-F238E27FC236}">
                <a16:creationId xmlns:a16="http://schemas.microsoft.com/office/drawing/2014/main" id="{026AAF1E-3214-4356-98AE-5B255E67C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588" y="4872345"/>
            <a:ext cx="2473430" cy="1466390"/>
          </a:xfrm>
          <a:prstGeom prst="roundRect">
            <a:avLst>
              <a:gd name="adj" fmla="val 8594"/>
            </a:avLst>
          </a:prstGeom>
          <a:solidFill>
            <a:srgbClr val="FFFFFF">
              <a:shade val="85000"/>
            </a:srgbClr>
          </a:solidFill>
          <a:ln>
            <a:noFill/>
          </a:ln>
          <a:effectLst/>
        </p:spPr>
      </p:pic>
      <p:pic>
        <p:nvPicPr>
          <p:cNvPr id="10" name="Picture 8">
            <a:extLst>
              <a:ext uri="{FF2B5EF4-FFF2-40B4-BE49-F238E27FC236}">
                <a16:creationId xmlns:a16="http://schemas.microsoft.com/office/drawing/2014/main" id="{FAF94FA4-31C6-40D5-78C0-8CFC91977D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8211" y="4872345"/>
            <a:ext cx="2704770" cy="146639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6383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ppt_x"/>
                                          </p:val>
                                        </p:tav>
                                        <p:tav tm="100000">
                                          <p:val>
                                            <p:strVal val="#ppt_x"/>
                                          </p:val>
                                        </p:tav>
                                      </p:tavLst>
                                    </p:anim>
                                    <p:anim calcmode="lin" valueType="num">
                                      <p:cBhvr additive="base">
                                        <p:cTn id="13"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250" fill="hold"/>
                                        <p:tgtEl>
                                          <p:spTgt spid="7"/>
                                        </p:tgtEl>
                                        <p:attrNameLst>
                                          <p:attrName>ppt_x</p:attrName>
                                        </p:attrNameLst>
                                      </p:cBhvr>
                                      <p:tavLst>
                                        <p:tav tm="0">
                                          <p:val>
                                            <p:strVal val="#ppt_x"/>
                                          </p:val>
                                        </p:tav>
                                        <p:tav tm="100000">
                                          <p:val>
                                            <p:strVal val="#ppt_x"/>
                                          </p:val>
                                        </p:tav>
                                      </p:tavLst>
                                    </p:anim>
                                    <p:anim calcmode="lin" valueType="num">
                                      <p:cBhvr additive="base">
                                        <p:cTn id="19"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250" fill="hold"/>
                                        <p:tgtEl>
                                          <p:spTgt spid="8"/>
                                        </p:tgtEl>
                                        <p:attrNameLst>
                                          <p:attrName>ppt_x</p:attrName>
                                        </p:attrNameLst>
                                      </p:cBhvr>
                                      <p:tavLst>
                                        <p:tav tm="0">
                                          <p:val>
                                            <p:strVal val="#ppt_x"/>
                                          </p:val>
                                        </p:tav>
                                        <p:tav tm="100000">
                                          <p:val>
                                            <p:strVal val="#ppt_x"/>
                                          </p:val>
                                        </p:tav>
                                      </p:tavLst>
                                    </p:anim>
                                    <p:anim calcmode="lin" valueType="num">
                                      <p:cBhvr additive="base">
                                        <p:cTn id="25"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250" fill="hold"/>
                                        <p:tgtEl>
                                          <p:spTgt spid="9"/>
                                        </p:tgtEl>
                                        <p:attrNameLst>
                                          <p:attrName>ppt_x</p:attrName>
                                        </p:attrNameLst>
                                      </p:cBhvr>
                                      <p:tavLst>
                                        <p:tav tm="0">
                                          <p:val>
                                            <p:strVal val="#ppt_x"/>
                                          </p:val>
                                        </p:tav>
                                        <p:tav tm="100000">
                                          <p:val>
                                            <p:strVal val="#ppt_x"/>
                                          </p:val>
                                        </p:tav>
                                      </p:tavLst>
                                    </p:anim>
                                    <p:anim calcmode="lin" valueType="num">
                                      <p:cBhvr additive="base">
                                        <p:cTn id="31" dur="25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250" fill="hold"/>
                                        <p:tgtEl>
                                          <p:spTgt spid="10"/>
                                        </p:tgtEl>
                                        <p:attrNameLst>
                                          <p:attrName>ppt_x</p:attrName>
                                        </p:attrNameLst>
                                      </p:cBhvr>
                                      <p:tavLst>
                                        <p:tav tm="0">
                                          <p:val>
                                            <p:strVal val="#ppt_x"/>
                                          </p:val>
                                        </p:tav>
                                        <p:tav tm="100000">
                                          <p:val>
                                            <p:strVal val="#ppt_x"/>
                                          </p:val>
                                        </p:tav>
                                      </p:tavLst>
                                    </p:anim>
                                    <p:anim calcmode="lin" valueType="num">
                                      <p:cBhvr additive="base">
                                        <p:cTn id="35"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AD2F-4EAE-40E3-03F9-17B7288A8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B84E9-568B-1286-B755-04732FADB29A}"/>
              </a:ext>
            </a:extLst>
          </p:cNvPr>
          <p:cNvSpPr>
            <a:spLocks noGrp="1"/>
          </p:cNvSpPr>
          <p:nvPr>
            <p:ph type="title"/>
          </p:nvPr>
        </p:nvSpPr>
        <p:spPr>
          <a:xfrm>
            <a:off x="609600" y="904274"/>
            <a:ext cx="10972800" cy="1110847"/>
          </a:xfrm>
        </p:spPr>
        <p:txBody>
          <a:bodyPr/>
          <a:lstStyle/>
          <a:p>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Bump </a:t>
            </a:r>
            <a:r>
              <a:rPr lang="en-US" b="1" kern="0" spc="-24" dirty="0">
                <a:solidFill>
                  <a:schemeClr val="tx2">
                    <a:lumMod val="50000"/>
                  </a:schemeClr>
                </a:solidFill>
                <a:latin typeface="Titillium Web" panose="00000500000000000000" pitchFamily="2" charset="0"/>
                <a:ea typeface="Titillium Web" pitchFamily="34" charset="-122"/>
                <a:cs typeface="Titillium Web" pitchFamily="34" charset="-120"/>
              </a:rPr>
              <a:t>Detection- </a:t>
            </a: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Model Selection</a:t>
            </a:r>
            <a:endParaRPr lang="en-US" dirty="0">
              <a:solidFill>
                <a:schemeClr val="tx2">
                  <a:lumMod val="50000"/>
                </a:schemeClr>
              </a:solidFill>
              <a:latin typeface="Titillium Web" panose="00000500000000000000" pitchFamily="2" charset="0"/>
            </a:endParaRPr>
          </a:p>
        </p:txBody>
      </p:sp>
      <p:grpSp>
        <p:nvGrpSpPr>
          <p:cNvPr id="18" name="Group 17">
            <a:extLst>
              <a:ext uri="{FF2B5EF4-FFF2-40B4-BE49-F238E27FC236}">
                <a16:creationId xmlns:a16="http://schemas.microsoft.com/office/drawing/2014/main" id="{DDE83E9A-6F71-07A0-5D30-1CF8CB6460CC}"/>
              </a:ext>
            </a:extLst>
          </p:cNvPr>
          <p:cNvGrpSpPr/>
          <p:nvPr/>
        </p:nvGrpSpPr>
        <p:grpSpPr>
          <a:xfrm>
            <a:off x="594359" y="2395213"/>
            <a:ext cx="10087495" cy="4171842"/>
            <a:chOff x="1184335" y="2571858"/>
            <a:chExt cx="8229599" cy="3372370"/>
          </a:xfrm>
        </p:grpSpPr>
        <p:sp>
          <p:nvSpPr>
            <p:cNvPr id="3" name="Text 0">
              <a:extLst>
                <a:ext uri="{FF2B5EF4-FFF2-40B4-BE49-F238E27FC236}">
                  <a16:creationId xmlns:a16="http://schemas.microsoft.com/office/drawing/2014/main" id="{50F6C90B-F696-4D35-2D13-1D256372BB0E}"/>
                </a:ext>
              </a:extLst>
            </p:cNvPr>
            <p:cNvSpPr/>
            <p:nvPr/>
          </p:nvSpPr>
          <p:spPr>
            <a:xfrm>
              <a:off x="1184335" y="4658353"/>
              <a:ext cx="7195736" cy="1285875"/>
            </a:xfrm>
            <a:prstGeom prst="roundRect">
              <a:avLst>
                <a:gd name="adj" fmla="val 17447"/>
              </a:avLst>
            </a:prstGeom>
            <a:solidFill>
              <a:srgbClr val="F3F3F3"/>
            </a:solidFill>
            <a:ln w="21167">
              <a:solidFill>
                <a:srgbClr val="FFF5FF"/>
              </a:solidFill>
            </a:ln>
          </p:spPr>
          <p:txBody>
            <a:bodyPr wrap="square" lIns="216928" tIns="297235" rIns="216928" bIns="297235" rtlCol="0" anchor="ctr"/>
            <a:lstStyle/>
            <a:p>
              <a:pPr algn="ctr">
                <a:lnSpc>
                  <a:spcPts val="1688"/>
                </a:lnSpc>
              </a:pPr>
              <a:endParaRPr lang="en-US" sz="1125" dirty="0"/>
            </a:p>
          </p:txBody>
        </p:sp>
        <p:sp>
          <p:nvSpPr>
            <p:cNvPr id="4" name="Text 0">
              <a:extLst>
                <a:ext uri="{FF2B5EF4-FFF2-40B4-BE49-F238E27FC236}">
                  <a16:creationId xmlns:a16="http://schemas.microsoft.com/office/drawing/2014/main" id="{17BE218E-7062-C409-94E7-BF9C5B2584F6}"/>
                </a:ext>
              </a:extLst>
            </p:cNvPr>
            <p:cNvSpPr/>
            <p:nvPr/>
          </p:nvSpPr>
          <p:spPr>
            <a:xfrm>
              <a:off x="1184335" y="2571858"/>
              <a:ext cx="8229599" cy="1845996"/>
            </a:xfrm>
            <a:prstGeom prst="roundRect">
              <a:avLst>
                <a:gd name="adj" fmla="val 17447"/>
              </a:avLst>
            </a:prstGeom>
            <a:solidFill>
              <a:schemeClr val="tx2"/>
            </a:solidFill>
            <a:ln w="21167">
              <a:solidFill>
                <a:srgbClr val="FFF5FF"/>
              </a:solidFill>
            </a:ln>
          </p:spPr>
          <p:txBody>
            <a:bodyPr wrap="square" lIns="216928" tIns="297235" rIns="216928" bIns="297235" rtlCol="0" anchor="ctr"/>
            <a:lstStyle/>
            <a:p>
              <a:pPr algn="ctr">
                <a:lnSpc>
                  <a:spcPts val="1688"/>
                </a:lnSpc>
              </a:pPr>
              <a:endParaRPr lang="en-US" sz="1125" dirty="0"/>
            </a:p>
          </p:txBody>
        </p:sp>
        <p:sp>
          <p:nvSpPr>
            <p:cNvPr id="5" name="TextBox 4">
              <a:extLst>
                <a:ext uri="{FF2B5EF4-FFF2-40B4-BE49-F238E27FC236}">
                  <a16:creationId xmlns:a16="http://schemas.microsoft.com/office/drawing/2014/main" id="{56E3AAE2-D8FD-93A0-F452-3719959BA82A}"/>
                </a:ext>
              </a:extLst>
            </p:cNvPr>
            <p:cNvSpPr txBox="1"/>
            <p:nvPr/>
          </p:nvSpPr>
          <p:spPr>
            <a:xfrm>
              <a:off x="1351011" y="2742175"/>
              <a:ext cx="7855684" cy="1567413"/>
            </a:xfrm>
            <a:prstGeom prst="rect">
              <a:avLst/>
            </a:prstGeom>
            <a:noFill/>
          </p:spPr>
          <p:txBody>
            <a:bodyPr wrap="square">
              <a:spAutoFit/>
            </a:bodyPr>
            <a:lstStyle/>
            <a:p>
              <a:pPr algn="just"/>
              <a:r>
                <a:rPr lang="en-US" sz="2400" dirty="0">
                  <a:latin typeface="Titillium Web" panose="00000500000000000000" pitchFamily="2" charset="0"/>
                </a:rPr>
                <a:t>To build effective neural network model, careful selection of network architecture is needed. From the choices of pre-trained models shown in the table below, we have decided to select </a:t>
              </a:r>
              <a:r>
                <a:rPr lang="en-US" sz="2400" dirty="0" err="1">
                  <a:latin typeface="Titillium Web" panose="00000500000000000000" pitchFamily="2" charset="0"/>
                </a:rPr>
                <a:t>ssd</a:t>
              </a:r>
              <a:r>
                <a:rPr lang="en-US" sz="2400" dirty="0">
                  <a:latin typeface="Titillium Web" panose="00000500000000000000" pitchFamily="2" charset="0"/>
                </a:rPr>
                <a:t> </a:t>
              </a:r>
              <a:r>
                <a:rPr lang="en-US" sz="2400" dirty="0" err="1">
                  <a:latin typeface="Titillium Web" panose="00000500000000000000" pitchFamily="2" charset="0"/>
                </a:rPr>
                <a:t>mobilenet</a:t>
              </a:r>
              <a:r>
                <a:rPr lang="en-US" sz="2400" dirty="0">
                  <a:latin typeface="Titillium Web" panose="00000500000000000000" pitchFamily="2" charset="0"/>
                </a:rPr>
                <a:t> v1 coco because of its faster in inference with not much reduction with respect to </a:t>
              </a:r>
              <a:r>
                <a:rPr lang="en-US" sz="2400" b="1" dirty="0">
                  <a:latin typeface="Titillium Web" panose="00000500000000000000" pitchFamily="2" charset="0"/>
                </a:rPr>
                <a:t>mean average precision</a:t>
              </a:r>
              <a:r>
                <a:rPr lang="en-US" sz="2400" dirty="0">
                  <a:latin typeface="Titillium Web" panose="00000500000000000000" pitchFamily="2" charset="0"/>
                </a:rPr>
                <a:t>(</a:t>
              </a:r>
              <a:r>
                <a:rPr lang="en-US" sz="2400" dirty="0" err="1">
                  <a:latin typeface="Titillium Web" panose="00000500000000000000" pitchFamily="2" charset="0"/>
                </a:rPr>
                <a:t>mAP</a:t>
              </a:r>
              <a:r>
                <a:rPr lang="en-US" sz="2400" dirty="0">
                  <a:latin typeface="Titillium Web" panose="00000500000000000000" pitchFamily="2" charset="0"/>
                </a:rPr>
                <a:t>) tested on COCO dataset as given in Table</a:t>
              </a:r>
              <a:endParaRPr lang="ar-EG" sz="2400" dirty="0">
                <a:latin typeface="Titillium Web" panose="00000500000000000000" pitchFamily="2" charset="0"/>
              </a:endParaRPr>
            </a:p>
          </p:txBody>
        </p:sp>
        <p:sp>
          <p:nvSpPr>
            <p:cNvPr id="11" name="TextBox 10">
              <a:extLst>
                <a:ext uri="{FF2B5EF4-FFF2-40B4-BE49-F238E27FC236}">
                  <a16:creationId xmlns:a16="http://schemas.microsoft.com/office/drawing/2014/main" id="{6F5D5B10-2712-CDF0-EFE3-5945B7291AC9}"/>
                </a:ext>
              </a:extLst>
            </p:cNvPr>
            <p:cNvSpPr txBox="1"/>
            <p:nvPr/>
          </p:nvSpPr>
          <p:spPr>
            <a:xfrm>
              <a:off x="1493031" y="4658353"/>
              <a:ext cx="7713664" cy="307777"/>
            </a:xfrm>
            <a:prstGeom prst="rect">
              <a:avLst/>
            </a:prstGeom>
            <a:noFill/>
          </p:spPr>
          <p:txBody>
            <a:bodyPr wrap="square">
              <a:spAutoFit/>
            </a:bodyPr>
            <a:lstStyle/>
            <a:p>
              <a:r>
                <a:rPr lang="en-US" sz="1400" b="1" dirty="0">
                  <a:latin typeface="Titillium Web" panose="00000500000000000000" pitchFamily="2" charset="0"/>
                </a:rPr>
                <a:t>Model name                                                             Speed                           COCO </a:t>
              </a:r>
              <a:r>
                <a:rPr lang="en-US" sz="1400" b="1" dirty="0" err="1">
                  <a:latin typeface="Titillium Web" panose="00000500000000000000" pitchFamily="2" charset="0"/>
                </a:rPr>
                <a:t>mAP</a:t>
              </a:r>
              <a:r>
                <a:rPr lang="en-US" sz="1400" b="1" dirty="0">
                  <a:latin typeface="Titillium Web" panose="00000500000000000000" pitchFamily="2" charset="0"/>
                </a:rPr>
                <a:t>                         Outputs</a:t>
              </a:r>
              <a:endParaRPr lang="ar-EG" sz="1400" b="1" dirty="0">
                <a:latin typeface="Titillium Web" panose="00000500000000000000" pitchFamily="2" charset="0"/>
              </a:endParaRPr>
            </a:p>
          </p:txBody>
        </p:sp>
        <p:sp>
          <p:nvSpPr>
            <p:cNvPr id="12" name="TextBox 11">
              <a:extLst>
                <a:ext uri="{FF2B5EF4-FFF2-40B4-BE49-F238E27FC236}">
                  <a16:creationId xmlns:a16="http://schemas.microsoft.com/office/drawing/2014/main" id="{FB446ACB-3F44-015A-B60C-EE944CD0ADCE}"/>
                </a:ext>
              </a:extLst>
            </p:cNvPr>
            <p:cNvSpPr txBox="1"/>
            <p:nvPr/>
          </p:nvSpPr>
          <p:spPr>
            <a:xfrm>
              <a:off x="1493031" y="4964641"/>
              <a:ext cx="7713664" cy="307777"/>
            </a:xfrm>
            <a:prstGeom prst="rect">
              <a:avLst/>
            </a:prstGeom>
            <a:noFill/>
          </p:spPr>
          <p:txBody>
            <a:bodyPr wrap="square">
              <a:spAutoFit/>
            </a:bodyPr>
            <a:lstStyle/>
            <a:p>
              <a:r>
                <a:rPr lang="en-US" sz="1400" dirty="0">
                  <a:latin typeface="Titillium Web" panose="00000500000000000000" pitchFamily="2" charset="0"/>
                </a:rPr>
                <a:t>faster </a:t>
              </a:r>
              <a:r>
                <a:rPr lang="en-US" sz="1400" dirty="0" err="1">
                  <a:latin typeface="Titillium Web" panose="00000500000000000000" pitchFamily="2" charset="0"/>
                </a:rPr>
                <a:t>rcnn</a:t>
              </a:r>
              <a:r>
                <a:rPr lang="en-US" sz="1400" dirty="0">
                  <a:latin typeface="Titillium Web" panose="00000500000000000000" pitchFamily="2" charset="0"/>
                </a:rPr>
                <a:t> inception </a:t>
              </a:r>
              <a:r>
                <a:rPr lang="en-US" sz="1400" dirty="0" err="1">
                  <a:latin typeface="Titillium Web" panose="00000500000000000000" pitchFamily="2" charset="0"/>
                </a:rPr>
                <a:t>resnet</a:t>
              </a:r>
              <a:r>
                <a:rPr lang="en-US" sz="1400" dirty="0">
                  <a:latin typeface="Titillium Web" panose="00000500000000000000" pitchFamily="2" charset="0"/>
                </a:rPr>
                <a:t> v2 </a:t>
              </a:r>
              <a:r>
                <a:rPr lang="en-US" sz="1400" dirty="0" err="1">
                  <a:latin typeface="Titillium Web" panose="00000500000000000000" pitchFamily="2" charset="0"/>
                </a:rPr>
                <a:t>atrous</a:t>
              </a:r>
              <a:r>
                <a:rPr lang="en-US" sz="1400" dirty="0">
                  <a:latin typeface="Titillium Web" panose="00000500000000000000" pitchFamily="2" charset="0"/>
                </a:rPr>
                <a:t>              slow                                37                                         Boxes</a:t>
              </a:r>
              <a:endParaRPr lang="ar-EG" sz="1400" dirty="0">
                <a:latin typeface="Titillium Web" panose="00000500000000000000" pitchFamily="2" charset="0"/>
              </a:endParaRPr>
            </a:p>
          </p:txBody>
        </p:sp>
        <p:sp>
          <p:nvSpPr>
            <p:cNvPr id="13" name="TextBox 12">
              <a:extLst>
                <a:ext uri="{FF2B5EF4-FFF2-40B4-BE49-F238E27FC236}">
                  <a16:creationId xmlns:a16="http://schemas.microsoft.com/office/drawing/2014/main" id="{580349C7-5058-6F65-5614-23FBFF37E173}"/>
                </a:ext>
              </a:extLst>
            </p:cNvPr>
            <p:cNvSpPr txBox="1"/>
            <p:nvPr/>
          </p:nvSpPr>
          <p:spPr>
            <a:xfrm>
              <a:off x="1493031" y="5256234"/>
              <a:ext cx="7713664" cy="307777"/>
            </a:xfrm>
            <a:prstGeom prst="rect">
              <a:avLst/>
            </a:prstGeom>
            <a:noFill/>
          </p:spPr>
          <p:txBody>
            <a:bodyPr wrap="square">
              <a:spAutoFit/>
            </a:bodyPr>
            <a:lstStyle/>
            <a:p>
              <a:r>
                <a:rPr lang="en-US" sz="1400" dirty="0">
                  <a:latin typeface="Titillium Web" panose="00000500000000000000" pitchFamily="2" charset="0"/>
                </a:rPr>
                <a:t>faster </a:t>
              </a:r>
              <a:r>
                <a:rPr lang="en-US" sz="1400" dirty="0" err="1">
                  <a:latin typeface="Titillium Web" panose="00000500000000000000" pitchFamily="2" charset="0"/>
                </a:rPr>
                <a:t>rcnn</a:t>
              </a:r>
              <a:r>
                <a:rPr lang="en-US" sz="1400" dirty="0">
                  <a:latin typeface="Titillium Web" panose="00000500000000000000" pitchFamily="2" charset="0"/>
                </a:rPr>
                <a:t> resnet101slow                                   medium                         32                                         Boxes</a:t>
              </a:r>
              <a:endParaRPr lang="ar-EG" sz="1400" dirty="0">
                <a:latin typeface="Titillium Web" panose="00000500000000000000" pitchFamily="2" charset="0"/>
              </a:endParaRPr>
            </a:p>
          </p:txBody>
        </p:sp>
        <p:sp>
          <p:nvSpPr>
            <p:cNvPr id="14" name="TextBox 13">
              <a:extLst>
                <a:ext uri="{FF2B5EF4-FFF2-40B4-BE49-F238E27FC236}">
                  <a16:creationId xmlns:a16="http://schemas.microsoft.com/office/drawing/2014/main" id="{0121C60C-653F-DFDE-90F1-55022D2D57A6}"/>
                </a:ext>
              </a:extLst>
            </p:cNvPr>
            <p:cNvSpPr txBox="1"/>
            <p:nvPr/>
          </p:nvSpPr>
          <p:spPr>
            <a:xfrm>
              <a:off x="1493031" y="5540020"/>
              <a:ext cx="7713664" cy="307777"/>
            </a:xfrm>
            <a:prstGeom prst="rect">
              <a:avLst/>
            </a:prstGeom>
            <a:noFill/>
          </p:spPr>
          <p:txBody>
            <a:bodyPr wrap="square">
              <a:spAutoFit/>
            </a:bodyPr>
            <a:lstStyle/>
            <a:p>
              <a:r>
                <a:rPr lang="en-US" sz="1400" dirty="0" err="1">
                  <a:solidFill>
                    <a:srgbClr val="9B3EC4"/>
                  </a:solidFill>
                  <a:latin typeface="Titillium Web" panose="00000500000000000000" pitchFamily="2" charset="0"/>
                </a:rPr>
                <a:t>ssd</a:t>
              </a:r>
              <a:r>
                <a:rPr lang="en-US" sz="1400" dirty="0">
                  <a:solidFill>
                    <a:srgbClr val="9B3EC4"/>
                  </a:solidFill>
                  <a:latin typeface="Titillium Web" panose="00000500000000000000" pitchFamily="2" charset="0"/>
                </a:rPr>
                <a:t> </a:t>
              </a:r>
              <a:r>
                <a:rPr lang="en-US" sz="1400" dirty="0" err="1">
                  <a:solidFill>
                    <a:srgbClr val="9B3EC4"/>
                  </a:solidFill>
                  <a:latin typeface="Titillium Web" panose="00000500000000000000" pitchFamily="2" charset="0"/>
                </a:rPr>
                <a:t>mobilenet</a:t>
              </a:r>
              <a:r>
                <a:rPr lang="en-US" sz="1400" dirty="0">
                  <a:solidFill>
                    <a:srgbClr val="9B3EC4"/>
                  </a:solidFill>
                  <a:latin typeface="Titillium Web" panose="00000500000000000000" pitchFamily="2" charset="0"/>
                </a:rPr>
                <a:t> v1                                                     fast                                 21                                         Boxes</a:t>
              </a:r>
              <a:endParaRPr lang="ar-EG" sz="1400" dirty="0">
                <a:solidFill>
                  <a:srgbClr val="9B3EC4"/>
                </a:solidFill>
                <a:latin typeface="Titillium Web" panose="00000500000000000000" pitchFamily="2" charset="0"/>
              </a:endParaRPr>
            </a:p>
          </p:txBody>
        </p:sp>
        <p:sp>
          <p:nvSpPr>
            <p:cNvPr id="15" name="Shape 5">
              <a:extLst>
                <a:ext uri="{FF2B5EF4-FFF2-40B4-BE49-F238E27FC236}">
                  <a16:creationId xmlns:a16="http://schemas.microsoft.com/office/drawing/2014/main" id="{AD20EAA2-376B-89BA-61B5-DD4352C0AB44}"/>
                </a:ext>
              </a:extLst>
            </p:cNvPr>
            <p:cNvSpPr/>
            <p:nvPr/>
          </p:nvSpPr>
          <p:spPr>
            <a:xfrm rot="5400000" flipV="1">
              <a:off x="3524057" y="5301290"/>
              <a:ext cx="1207036" cy="1"/>
            </a:xfrm>
            <a:prstGeom prst="line">
              <a:avLst/>
            </a:prstGeom>
            <a:solidFill>
              <a:srgbClr val="000000">
                <a:alpha val="5000"/>
              </a:srgbClr>
            </a:solidFill>
            <a:ln w="21167">
              <a:solidFill>
                <a:schemeClr val="tx1">
                  <a:alpha val="5000"/>
                </a:schemeClr>
              </a:solidFill>
              <a:prstDash val="solid"/>
              <a:headEnd type="none"/>
              <a:tailEnd type="none"/>
            </a:ln>
          </p:spPr>
          <p:txBody>
            <a:bodyPr/>
            <a:lstStyle/>
            <a:p>
              <a:endParaRPr lang="ar-EG" dirty="0"/>
            </a:p>
          </p:txBody>
        </p:sp>
        <p:sp>
          <p:nvSpPr>
            <p:cNvPr id="16" name="Shape 5">
              <a:extLst>
                <a:ext uri="{FF2B5EF4-FFF2-40B4-BE49-F238E27FC236}">
                  <a16:creationId xmlns:a16="http://schemas.microsoft.com/office/drawing/2014/main" id="{8ABCB8A6-56BF-E7A9-17FB-EA127D16DA5B}"/>
                </a:ext>
              </a:extLst>
            </p:cNvPr>
            <p:cNvSpPr/>
            <p:nvPr/>
          </p:nvSpPr>
          <p:spPr>
            <a:xfrm rot="5400000" flipV="1">
              <a:off x="4750338" y="5298965"/>
              <a:ext cx="1227819" cy="4"/>
            </a:xfrm>
            <a:prstGeom prst="line">
              <a:avLst/>
            </a:prstGeom>
            <a:solidFill>
              <a:srgbClr val="000000">
                <a:alpha val="5000"/>
              </a:srgbClr>
            </a:solidFill>
            <a:ln w="21167">
              <a:solidFill>
                <a:schemeClr val="tx1">
                  <a:alpha val="5000"/>
                </a:schemeClr>
              </a:solidFill>
              <a:prstDash val="solid"/>
              <a:headEnd type="none"/>
              <a:tailEnd type="none"/>
            </a:ln>
          </p:spPr>
          <p:txBody>
            <a:bodyPr/>
            <a:lstStyle/>
            <a:p>
              <a:endParaRPr lang="ar-EG" dirty="0"/>
            </a:p>
          </p:txBody>
        </p:sp>
        <p:sp>
          <p:nvSpPr>
            <p:cNvPr id="17" name="Shape 5">
              <a:extLst>
                <a:ext uri="{FF2B5EF4-FFF2-40B4-BE49-F238E27FC236}">
                  <a16:creationId xmlns:a16="http://schemas.microsoft.com/office/drawing/2014/main" id="{096E2C06-F5E9-21A3-3D57-599BC1C818A6}"/>
                </a:ext>
              </a:extLst>
            </p:cNvPr>
            <p:cNvSpPr/>
            <p:nvPr/>
          </p:nvSpPr>
          <p:spPr>
            <a:xfrm rot="5400000">
              <a:off x="6066638" y="5311683"/>
              <a:ext cx="1227821" cy="0"/>
            </a:xfrm>
            <a:prstGeom prst="line">
              <a:avLst/>
            </a:prstGeom>
            <a:solidFill>
              <a:srgbClr val="000000">
                <a:alpha val="5000"/>
              </a:srgbClr>
            </a:solidFill>
            <a:ln w="21167">
              <a:solidFill>
                <a:schemeClr val="tx1">
                  <a:alpha val="5000"/>
                </a:schemeClr>
              </a:solidFill>
              <a:prstDash val="solid"/>
              <a:headEnd type="none"/>
              <a:tailEnd type="none"/>
            </a:ln>
          </p:spPr>
          <p:txBody>
            <a:bodyPr/>
            <a:lstStyle/>
            <a:p>
              <a:endParaRPr lang="ar-EG" dirty="0"/>
            </a:p>
          </p:txBody>
        </p:sp>
      </p:grpSp>
    </p:spTree>
    <p:extLst>
      <p:ext uri="{BB962C8B-B14F-4D97-AF65-F5344CB8AC3E}">
        <p14:creationId xmlns:p14="http://schemas.microsoft.com/office/powerpoint/2010/main" val="3858468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250" fill="hold"/>
                                        <p:tgtEl>
                                          <p:spTgt spid="18"/>
                                        </p:tgtEl>
                                        <p:attrNameLst>
                                          <p:attrName>ppt_x</p:attrName>
                                        </p:attrNameLst>
                                      </p:cBhvr>
                                      <p:tavLst>
                                        <p:tav tm="0">
                                          <p:val>
                                            <p:strVal val="#ppt_x"/>
                                          </p:val>
                                        </p:tav>
                                        <p:tav tm="100000">
                                          <p:val>
                                            <p:strVal val="#ppt_x"/>
                                          </p:val>
                                        </p:tav>
                                      </p:tavLst>
                                    </p:anim>
                                    <p:anim calcmode="lin" valueType="num">
                                      <p:cBhvr additive="base">
                                        <p:cTn id="13"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A532-0E12-8F7A-5385-3A090959D316}"/>
              </a:ext>
            </a:extLst>
          </p:cNvPr>
          <p:cNvSpPr>
            <a:spLocks noGrp="1"/>
          </p:cNvSpPr>
          <p:nvPr>
            <p:ph type="title"/>
          </p:nvPr>
        </p:nvSpPr>
        <p:spPr>
          <a:xfrm>
            <a:off x="1122590" y="84592"/>
            <a:ext cx="6698447" cy="1600200"/>
          </a:xfrm>
        </p:spPr>
        <p:txBody>
          <a:bodyPr/>
          <a:lstStyle/>
          <a:p>
            <a:r>
              <a:rPr lang="en-US" b="1" cap="none" dirty="0">
                <a:solidFill>
                  <a:schemeClr val="tx2">
                    <a:lumMod val="25000"/>
                  </a:schemeClr>
                </a:solidFill>
                <a:latin typeface="Titillium Web" panose="00000500000000000000" pitchFamily="2" charset="0"/>
              </a:rPr>
              <a:t>Why </a:t>
            </a:r>
            <a:r>
              <a:rPr lang="en-US" b="1" cap="none" dirty="0" err="1">
                <a:solidFill>
                  <a:schemeClr val="tx2">
                    <a:lumMod val="25000"/>
                  </a:schemeClr>
                </a:solidFill>
                <a:latin typeface="Titillium Web" panose="00000500000000000000" pitchFamily="2" charset="0"/>
              </a:rPr>
              <a:t>Mobilenet</a:t>
            </a:r>
            <a:r>
              <a:rPr lang="en-US" b="1" cap="none" dirty="0">
                <a:solidFill>
                  <a:schemeClr val="tx2">
                    <a:lumMod val="25000"/>
                  </a:schemeClr>
                </a:solidFill>
                <a:latin typeface="Titillium Web" panose="00000500000000000000" pitchFamily="2" charset="0"/>
              </a:rPr>
              <a:t> SSD Model?</a:t>
            </a:r>
          </a:p>
        </p:txBody>
      </p:sp>
      <p:sp>
        <p:nvSpPr>
          <p:cNvPr id="4" name="Text Placeholder 3">
            <a:extLst>
              <a:ext uri="{FF2B5EF4-FFF2-40B4-BE49-F238E27FC236}">
                <a16:creationId xmlns:a16="http://schemas.microsoft.com/office/drawing/2014/main" id="{57BA9B6D-38A7-2B1A-BF15-09F4CC36F171}"/>
              </a:ext>
            </a:extLst>
          </p:cNvPr>
          <p:cNvSpPr>
            <a:spLocks noGrp="1"/>
          </p:cNvSpPr>
          <p:nvPr>
            <p:ph type="body" sz="half" idx="2"/>
          </p:nvPr>
        </p:nvSpPr>
        <p:spPr>
          <a:xfrm>
            <a:off x="1109122" y="2300288"/>
            <a:ext cx="5155106" cy="3811588"/>
          </a:xfrm>
        </p:spPr>
        <p:txBody>
          <a:bodyPr/>
          <a:lstStyle/>
          <a:p>
            <a:pPr algn="just">
              <a:lnSpc>
                <a:spcPct val="100000"/>
              </a:lnSpc>
            </a:pPr>
            <a:r>
              <a:rPr lang="en-US" sz="2800" dirty="0" err="1">
                <a:solidFill>
                  <a:schemeClr val="tx2">
                    <a:lumMod val="25000"/>
                  </a:schemeClr>
                </a:solidFill>
                <a:latin typeface="Titillium Web" panose="00000500000000000000" pitchFamily="2" charset="0"/>
              </a:rPr>
              <a:t>MobilenetSSD</a:t>
            </a:r>
            <a:r>
              <a:rPr lang="en-US" sz="2800" dirty="0">
                <a:solidFill>
                  <a:schemeClr val="tx2">
                    <a:lumMod val="25000"/>
                  </a:schemeClr>
                </a:solidFill>
                <a:latin typeface="Titillium Web" panose="00000500000000000000" pitchFamily="2" charset="0"/>
              </a:rPr>
              <a:t> is an object detection model that computes the bounding box and category of an object from an input image. This Single Shot Detector (SSD) object detection model uses </a:t>
            </a:r>
            <a:r>
              <a:rPr lang="en-US" sz="2800" dirty="0" err="1">
                <a:solidFill>
                  <a:schemeClr val="tx2">
                    <a:lumMod val="25000"/>
                  </a:schemeClr>
                </a:solidFill>
                <a:latin typeface="Titillium Web" panose="00000500000000000000" pitchFamily="2" charset="0"/>
              </a:rPr>
              <a:t>Mobilenet</a:t>
            </a:r>
            <a:r>
              <a:rPr lang="en-US" sz="2800" dirty="0">
                <a:solidFill>
                  <a:schemeClr val="tx2">
                    <a:lumMod val="25000"/>
                  </a:schemeClr>
                </a:solidFill>
                <a:latin typeface="Titillium Web" panose="00000500000000000000" pitchFamily="2" charset="0"/>
              </a:rPr>
              <a:t> as backbone and can achieve fast object detection optimized for mobile devices.</a:t>
            </a:r>
            <a:endParaRPr lang="ar-EG" sz="2800" dirty="0">
              <a:solidFill>
                <a:schemeClr val="tx2">
                  <a:lumMod val="25000"/>
                </a:schemeClr>
              </a:solidFill>
              <a:latin typeface="Titillium Web" panose="00000500000000000000" pitchFamily="2" charset="0"/>
            </a:endParaRPr>
          </a:p>
          <a:p>
            <a:endParaRPr lang="en-US" dirty="0"/>
          </a:p>
        </p:txBody>
      </p:sp>
      <p:sp>
        <p:nvSpPr>
          <p:cNvPr id="5" name="Slide Number Placeholder 4">
            <a:extLst>
              <a:ext uri="{FF2B5EF4-FFF2-40B4-BE49-F238E27FC236}">
                <a16:creationId xmlns:a16="http://schemas.microsoft.com/office/drawing/2014/main" id="{7C9ABB06-5567-23DC-1C09-893C8C3CA7FA}"/>
              </a:ext>
            </a:extLst>
          </p:cNvPr>
          <p:cNvSpPr>
            <a:spLocks noGrp="1"/>
          </p:cNvSpPr>
          <p:nvPr>
            <p:ph type="sldNum" sz="quarter" idx="11"/>
          </p:nvPr>
        </p:nvSpPr>
        <p:spPr/>
        <p:txBody>
          <a:bodyPr/>
          <a:lstStyle/>
          <a:p>
            <a:fld id="{75DF2D63-3FF5-D547-96B9-BE9CCD1ABA58}" type="slidenum">
              <a:rPr lang="en-US" smtClean="0">
                <a:solidFill>
                  <a:schemeClr val="tx2">
                    <a:lumMod val="10000"/>
                  </a:schemeClr>
                </a:solidFill>
              </a:rPr>
              <a:t>99</a:t>
            </a:fld>
            <a:endParaRPr lang="en-US" dirty="0">
              <a:solidFill>
                <a:schemeClr val="tx2">
                  <a:lumMod val="10000"/>
                </a:schemeClr>
              </a:solidFill>
            </a:endParaRPr>
          </a:p>
        </p:txBody>
      </p:sp>
      <p:sp>
        <p:nvSpPr>
          <p:cNvPr id="6" name="Footer Placeholder 5">
            <a:extLst>
              <a:ext uri="{FF2B5EF4-FFF2-40B4-BE49-F238E27FC236}">
                <a16:creationId xmlns:a16="http://schemas.microsoft.com/office/drawing/2014/main" id="{56AE85D8-1CB7-6501-31FD-017D95D93CBE}"/>
              </a:ext>
            </a:extLst>
          </p:cNvPr>
          <p:cNvSpPr>
            <a:spLocks noGrp="1"/>
          </p:cNvSpPr>
          <p:nvPr>
            <p:ph type="ftr" sz="quarter" idx="12"/>
          </p:nvPr>
        </p:nvSpPr>
        <p:spPr/>
        <p:txBody>
          <a:bodyPr/>
          <a:lstStyle/>
          <a:p>
            <a:r>
              <a:rPr lang="en-US" dirty="0">
                <a:solidFill>
                  <a:schemeClr val="tx2">
                    <a:lumMod val="10000"/>
                  </a:schemeClr>
                </a:solidFill>
              </a:rPr>
              <a:t>Bump Detection</a:t>
            </a:r>
          </a:p>
        </p:txBody>
      </p:sp>
      <p:grpSp>
        <p:nvGrpSpPr>
          <p:cNvPr id="11" name="Group 10">
            <a:extLst>
              <a:ext uri="{FF2B5EF4-FFF2-40B4-BE49-F238E27FC236}">
                <a16:creationId xmlns:a16="http://schemas.microsoft.com/office/drawing/2014/main" id="{4B8EC62E-6AB6-086F-F993-E304948C837A}"/>
              </a:ext>
            </a:extLst>
          </p:cNvPr>
          <p:cNvGrpSpPr/>
          <p:nvPr/>
        </p:nvGrpSpPr>
        <p:grpSpPr>
          <a:xfrm>
            <a:off x="6629397" y="2079606"/>
            <a:ext cx="5386752" cy="4032270"/>
            <a:chOff x="6594231" y="692470"/>
            <a:chExt cx="5437265" cy="4032270"/>
          </a:xfrm>
        </p:grpSpPr>
        <p:pic>
          <p:nvPicPr>
            <p:cNvPr id="7" name="Picture 2">
              <a:extLst>
                <a:ext uri="{FF2B5EF4-FFF2-40B4-BE49-F238E27FC236}">
                  <a16:creationId xmlns:a16="http://schemas.microsoft.com/office/drawing/2014/main" id="{150B3C6A-53D1-C4C2-1831-CA909788B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176" y="2711500"/>
              <a:ext cx="2684320" cy="2013240"/>
            </a:xfrm>
            <a:prstGeom prst="roundRect">
              <a:avLst>
                <a:gd name="adj" fmla="val 8594"/>
              </a:avLst>
            </a:prstGeom>
            <a:solidFill>
              <a:srgbClr val="FFFFFF">
                <a:shade val="85000"/>
              </a:srgbClr>
            </a:solidFill>
            <a:ln>
              <a:noFill/>
            </a:ln>
            <a:effectLst/>
          </p:spPr>
        </p:pic>
        <p:pic>
          <p:nvPicPr>
            <p:cNvPr id="8" name="Picture 4">
              <a:extLst>
                <a:ext uri="{FF2B5EF4-FFF2-40B4-BE49-F238E27FC236}">
                  <a16:creationId xmlns:a16="http://schemas.microsoft.com/office/drawing/2014/main" id="{42FA2597-9FC6-0B7D-33B2-918299A2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816" y="2711500"/>
              <a:ext cx="2612268" cy="2013240"/>
            </a:xfrm>
            <a:prstGeom prst="roundRect">
              <a:avLst>
                <a:gd name="adj" fmla="val 8594"/>
              </a:avLst>
            </a:prstGeom>
            <a:solidFill>
              <a:srgbClr val="FFFFFF">
                <a:shade val="85000"/>
              </a:srgbClr>
            </a:solidFill>
            <a:ln>
              <a:noFill/>
            </a:ln>
            <a:effectLst/>
          </p:spPr>
        </p:pic>
        <p:pic>
          <p:nvPicPr>
            <p:cNvPr id="9" name="Picture 6">
              <a:extLst>
                <a:ext uri="{FF2B5EF4-FFF2-40B4-BE49-F238E27FC236}">
                  <a16:creationId xmlns:a16="http://schemas.microsoft.com/office/drawing/2014/main" id="{43B1CA12-3DA8-8DA7-1C0E-1AFF91E76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231" y="708869"/>
              <a:ext cx="2684320" cy="1591418"/>
            </a:xfrm>
            <a:prstGeom prst="roundRect">
              <a:avLst>
                <a:gd name="adj" fmla="val 8594"/>
              </a:avLst>
            </a:prstGeom>
            <a:solidFill>
              <a:srgbClr val="FFFFFF">
                <a:shade val="85000"/>
              </a:srgbClr>
            </a:solidFill>
            <a:ln>
              <a:noFill/>
            </a:ln>
            <a:effectLst/>
          </p:spPr>
        </p:pic>
        <p:pic>
          <p:nvPicPr>
            <p:cNvPr id="10" name="Picture 8">
              <a:extLst>
                <a:ext uri="{FF2B5EF4-FFF2-40B4-BE49-F238E27FC236}">
                  <a16:creationId xmlns:a16="http://schemas.microsoft.com/office/drawing/2014/main" id="{0306FE10-9E20-413F-F802-C7460BE643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9227" y="692470"/>
              <a:ext cx="2540219" cy="1607817"/>
            </a:xfrm>
            <a:prstGeom prst="roundRect">
              <a:avLst>
                <a:gd name="adj" fmla="val 8594"/>
              </a:avLst>
            </a:prstGeom>
            <a:solidFill>
              <a:srgbClr val="FFFFFF">
                <a:shade val="85000"/>
              </a:srgbClr>
            </a:solidFill>
            <a:ln>
              <a:noFill/>
            </a:ln>
            <a:effectLst/>
          </p:spPr>
        </p:pic>
      </p:grpSp>
      <p:cxnSp>
        <p:nvCxnSpPr>
          <p:cNvPr id="12" name="Straight Connector 11">
            <a:extLst>
              <a:ext uri="{FF2B5EF4-FFF2-40B4-BE49-F238E27FC236}">
                <a16:creationId xmlns:a16="http://schemas.microsoft.com/office/drawing/2014/main" id="{C376067D-BAD1-3489-CA65-107266A1E19A}"/>
              </a:ext>
            </a:extLst>
          </p:cNvPr>
          <p:cNvCxnSpPr/>
          <p:nvPr/>
        </p:nvCxnSpPr>
        <p:spPr>
          <a:xfrm>
            <a:off x="1105008" y="2102227"/>
            <a:ext cx="1637882"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7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250" fill="hold"/>
                                        <p:tgtEl>
                                          <p:spTgt spid="11"/>
                                        </p:tgtEl>
                                        <p:attrNameLst>
                                          <p:attrName>ppt_x</p:attrName>
                                        </p:attrNameLst>
                                      </p:cBhvr>
                                      <p:tavLst>
                                        <p:tav tm="0">
                                          <p:val>
                                            <p:strVal val="#ppt_x"/>
                                          </p:val>
                                        </p:tav>
                                        <p:tav tm="100000">
                                          <p:val>
                                            <p:strVal val="#ppt_x"/>
                                          </p:val>
                                        </p:tav>
                                      </p:tavLst>
                                    </p:anim>
                                    <p:anim calcmode="lin" valueType="num">
                                      <p:cBhvr additive="base">
                                        <p:cTn id="20"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theme1.xml><?xml version="1.0" encoding="utf-8"?>
<a:theme xmlns:a="http://schemas.openxmlformats.org/drawingml/2006/main" name="3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0.xml><?xml version="1.0" encoding="utf-8"?>
<a:theme xmlns:a="http://schemas.openxmlformats.org/drawingml/2006/main" name="1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3.xml><?xml version="1.0" encoding="utf-8"?>
<a:theme xmlns:a="http://schemas.openxmlformats.org/drawingml/2006/main" name="2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40.xml><?xml version="1.0" encoding="utf-8"?>
<a:theme xmlns:a="http://schemas.openxmlformats.org/drawingml/2006/main" name="2_Custom">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5.xml><?xml version="1.0" encoding="utf-8"?>
<a:theme xmlns:a="http://schemas.openxmlformats.org/drawingml/2006/main" name="1_Custom">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6.xml><?xml version="1.0" encoding="utf-8"?>
<a:theme xmlns:a="http://schemas.openxmlformats.org/drawingml/2006/main" name="4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58C3B526C6884C99F3901B07E4969D" ma:contentTypeVersion="14" ma:contentTypeDescription="Create a new document." ma:contentTypeScope="" ma:versionID="0c290c4c3489c59e89685b2fdfa8d223">
  <xsd:schema xmlns:xsd="http://www.w3.org/2001/XMLSchema" xmlns:xs="http://www.w3.org/2001/XMLSchema" xmlns:p="http://schemas.microsoft.com/office/2006/metadata/properties" xmlns:ns3="c6d9f932-9fca-48dc-98e4-879fb56b66fe" xmlns:ns4="712ffdb1-a221-47cd-a4fe-5dee3231ae5d" targetNamespace="http://schemas.microsoft.com/office/2006/metadata/properties" ma:root="true" ma:fieldsID="01a4bfdd5437327c6105710a675fdf8c" ns3:_="" ns4:_="">
    <xsd:import namespace="c6d9f932-9fca-48dc-98e4-879fb56b66fe"/>
    <xsd:import namespace="712ffdb1-a221-47cd-a4fe-5dee3231ae5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SearchPropertie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d9f932-9fca-48dc-98e4-879fb56b66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12ffdb1-a221-47cd-a4fe-5dee3231ae5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6d9f932-9fca-48dc-98e4-879fb56b66fe" xsi:nil="true"/>
  </documentManagement>
</p:properties>
</file>

<file path=customXml/itemProps1.xml><?xml version="1.0" encoding="utf-8"?>
<ds:datastoreItem xmlns:ds="http://schemas.openxmlformats.org/officeDocument/2006/customXml" ds:itemID="{092EE497-A9D1-4446-9471-6E6F92187571}">
  <ds:schemaRefs>
    <ds:schemaRef ds:uri="http://schemas.microsoft.com/sharepoint/v3/contenttype/forms"/>
  </ds:schemaRefs>
</ds:datastoreItem>
</file>

<file path=customXml/itemProps2.xml><?xml version="1.0" encoding="utf-8"?>
<ds:datastoreItem xmlns:ds="http://schemas.openxmlformats.org/officeDocument/2006/customXml" ds:itemID="{61688B7E-BDA6-45F1-A7A5-14AD533066D9}">
  <ds:schemaRefs>
    <ds:schemaRef ds:uri="712ffdb1-a221-47cd-a4fe-5dee3231ae5d"/>
    <ds:schemaRef ds:uri="c6d9f932-9fca-48dc-98e4-879fb56b66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19E894-9570-41EC-83D3-DEF679676EAB}">
  <ds:schemaRefs>
    <ds:schemaRef ds:uri="http://schemas.openxmlformats.org/package/2006/metadata/core-properties"/>
    <ds:schemaRef ds:uri="712ffdb1-a221-47cd-a4fe-5dee3231ae5d"/>
    <ds:schemaRef ds:uri="http://schemas.microsoft.com/office/2006/documentManagement/types"/>
    <ds:schemaRef ds:uri="http://purl.org/dc/dcmitype/"/>
    <ds:schemaRef ds:uri="http://purl.org/dc/terms/"/>
    <ds:schemaRef ds:uri="http://www.w3.org/XML/1998/namespace"/>
    <ds:schemaRef ds:uri="http://schemas.microsoft.com/office/infopath/2007/PartnerControls"/>
    <ds:schemaRef ds:uri="c6d9f932-9fca-48dc-98e4-879fb56b66fe"/>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1277</TotalTime>
  <Words>6962</Words>
  <Application>Microsoft Office PowerPoint</Application>
  <PresentationFormat>Widescreen</PresentationFormat>
  <Paragraphs>905</Paragraphs>
  <Slides>150</Slides>
  <Notes>1</Notes>
  <HiddenSlides>0</HiddenSlides>
  <MMClips>0</MMClips>
  <ScaleCrop>false</ScaleCrop>
  <HeadingPairs>
    <vt:vector size="6" baseType="variant">
      <vt:variant>
        <vt:lpstr>Fonts Used</vt:lpstr>
      </vt:variant>
      <vt:variant>
        <vt:i4>26</vt:i4>
      </vt:variant>
      <vt:variant>
        <vt:lpstr>Theme</vt:lpstr>
      </vt:variant>
      <vt:variant>
        <vt:i4>8</vt:i4>
      </vt:variant>
      <vt:variant>
        <vt:lpstr>Slide Titles</vt:lpstr>
      </vt:variant>
      <vt:variant>
        <vt:i4>150</vt:i4>
      </vt:variant>
    </vt:vector>
  </HeadingPairs>
  <TitlesOfParts>
    <vt:vector size="184" baseType="lpstr">
      <vt:lpstr>微软雅黑</vt:lpstr>
      <vt:lpstr>Abadi</vt:lpstr>
      <vt:lpstr>Aptos</vt:lpstr>
      <vt:lpstr>Aptos Display</vt:lpstr>
      <vt:lpstr>Arial</vt:lpstr>
      <vt:lpstr>Bodoni MT Black</vt:lpstr>
      <vt:lpstr>Calibri</vt:lpstr>
      <vt:lpstr>Calibri Light</vt:lpstr>
      <vt:lpstr>Cambria Math</vt:lpstr>
      <vt:lpstr>DAGGERSQUARE</vt:lpstr>
      <vt:lpstr>Daytona Condensed Light</vt:lpstr>
      <vt:lpstr>Franklin Gothic Book</vt:lpstr>
      <vt:lpstr>Franklin Gothic Demi</vt:lpstr>
      <vt:lpstr>Hadassah Friedlaender</vt:lpstr>
      <vt:lpstr>Posterama</vt:lpstr>
      <vt:lpstr>Posterama Text Black</vt:lpstr>
      <vt:lpstr>Posterama Text SemiBold</vt:lpstr>
      <vt:lpstr>Symbol</vt:lpstr>
      <vt:lpstr>Tahoma</vt:lpstr>
      <vt:lpstr>Tenorite</vt:lpstr>
      <vt:lpstr>Times New Roman</vt:lpstr>
      <vt:lpstr>Titillium Web</vt:lpstr>
      <vt:lpstr>titillium web </vt:lpstr>
      <vt:lpstr>Tw Cen MT</vt:lpstr>
      <vt:lpstr>Verdana Pro Black</vt:lpstr>
      <vt:lpstr>Wingdings</vt:lpstr>
      <vt:lpstr>3_Office Theme</vt:lpstr>
      <vt:lpstr>1_Office Theme</vt:lpstr>
      <vt:lpstr>2_Office Theme</vt:lpstr>
      <vt:lpstr>2_Custom</vt:lpstr>
      <vt:lpstr>1_Custom</vt:lpstr>
      <vt:lpstr>4_Office Theme</vt:lpstr>
      <vt:lpstr>5_Office Theme</vt:lpstr>
      <vt:lpstr>Office Theme</vt:lpstr>
      <vt:lpstr>PowerPoint Presentation</vt:lpstr>
      <vt:lpstr>TEAM Members</vt:lpstr>
      <vt:lpstr>Outline</vt:lpstr>
      <vt:lpstr>PowerPoint Presentation</vt:lpstr>
      <vt:lpstr>Statistics in 2022 </vt:lpstr>
      <vt:lpstr>PowerPoint Presentation</vt:lpstr>
      <vt:lpstr>PowerPoint Presentation</vt:lpstr>
      <vt:lpstr>PowerPoint Presentation</vt:lpstr>
      <vt:lpstr>PowerPoint Presentation</vt:lpstr>
      <vt:lpstr>Project functions</vt:lpstr>
      <vt:lpstr>SYSTEM ARCHITECTURE</vt:lpstr>
      <vt:lpstr>Components </vt:lpstr>
      <vt:lpstr>Tools</vt:lpstr>
      <vt:lpstr>PowerPoint Presentation</vt:lpstr>
      <vt:lpstr>Introduction</vt:lpstr>
      <vt:lpstr>PowerPoint Presentation</vt:lpstr>
      <vt:lpstr>Components</vt:lpstr>
      <vt:lpstr>PowerPoint Presentation</vt:lpstr>
      <vt:lpstr>Dc motor</vt:lpstr>
      <vt:lpstr>PowerPoint Presentation</vt:lpstr>
      <vt:lpstr>Dc motor driver</vt:lpstr>
      <vt:lpstr>PowerPoint Presentation</vt:lpstr>
      <vt:lpstr>Controlling the car</vt:lpstr>
      <vt:lpstr>PowerPoint Presentation</vt:lpstr>
      <vt:lpstr>ESP32</vt:lpstr>
      <vt:lpstr>What IS ESP32</vt:lpstr>
      <vt:lpstr>Why ESP32 Chose Us </vt:lpstr>
      <vt:lpstr>PowerPoint Presentation</vt:lpstr>
      <vt:lpstr>Car Movement- Circuit Diagram </vt:lpstr>
      <vt:lpstr>PowerPoint Presentation</vt:lpstr>
      <vt:lpstr>PowerPoint Presentation</vt:lpstr>
      <vt:lpstr>PowerPoint Presentation</vt:lpstr>
      <vt:lpstr>INTRODUCTION</vt:lpstr>
      <vt:lpstr>PowerPoint Presentation</vt:lpstr>
      <vt:lpstr>PowerPoint Presentation</vt:lpstr>
      <vt:lpstr>Ultrasonic sensors</vt:lpstr>
      <vt:lpstr>Blind Spot Detection- Flow Chart </vt:lpstr>
      <vt:lpstr>PowerPoint Presentation</vt:lpstr>
      <vt:lpstr>PowerPoint Presentation</vt:lpstr>
      <vt:lpstr>Alert system</vt:lpstr>
      <vt:lpstr>PowerPoint Presentation</vt:lpstr>
      <vt:lpstr>PowerPoint Presentation</vt:lpstr>
      <vt:lpstr>Blind Spot Detection- System Block Diagram </vt:lpstr>
      <vt:lpstr>Blind Spot Detection- System Block Diagram</vt:lpstr>
      <vt:lpstr>Blind Spot Detection System</vt:lpstr>
      <vt:lpstr>PowerPoint Presentation</vt:lpstr>
      <vt:lpstr>Problem Statement</vt:lpstr>
      <vt:lpstr>Lane departure System</vt:lpstr>
      <vt:lpstr>Types Of Lane Departure Warning System: </vt:lpstr>
      <vt:lpstr>Advantages Of Lane Departure</vt:lpstr>
      <vt:lpstr>Disadvantages Of Lane Departure</vt:lpstr>
      <vt:lpstr>Lane departure system</vt:lpstr>
      <vt:lpstr>Lane Departure system</vt:lpstr>
      <vt:lpstr>PowerPoint Presentation</vt:lpstr>
      <vt:lpstr>Model-based Methods </vt:lpstr>
      <vt:lpstr>PowerPoint Presentation</vt:lpstr>
      <vt:lpstr>Feature-based Methods </vt:lpstr>
      <vt:lpstr>PowerPoint Presentation</vt:lpstr>
      <vt:lpstr>How Lane Departure System Works </vt:lpstr>
      <vt:lpstr>How Lane departure system  Works</vt:lpstr>
      <vt:lpstr>PowerPoint Presentation</vt:lpstr>
      <vt:lpstr>How Lane departure system Works</vt:lpstr>
      <vt:lpstr>PowerPoint Presentation</vt:lpstr>
      <vt:lpstr>How Lane departure system  Works</vt:lpstr>
      <vt:lpstr>How Lane departure system Works</vt:lpstr>
      <vt:lpstr>PowerPoint Presentation</vt:lpstr>
      <vt:lpstr>PowerPoint Presentation</vt:lpstr>
      <vt:lpstr>PowerPoint Presentation</vt:lpstr>
      <vt:lpstr>PowerPoint Presentation</vt:lpstr>
      <vt:lpstr>PowerPoint Presentation</vt:lpstr>
      <vt:lpstr>(Input/output) lane departure</vt:lpstr>
      <vt:lpstr>Lane Departure Components</vt:lpstr>
      <vt:lpstr>Lane Departure Components</vt:lpstr>
      <vt:lpstr>PowerPoint Presentation</vt:lpstr>
      <vt:lpstr>INTRODUCTION</vt:lpstr>
      <vt:lpstr>PowerPoint Presentation</vt:lpstr>
      <vt:lpstr>PowerPoint Presentation</vt:lpstr>
      <vt:lpstr>PowerPoint Presentation</vt:lpstr>
      <vt:lpstr>PowerPoint Presentation</vt:lpstr>
      <vt:lpstr> ACC Working Principle  </vt:lpstr>
      <vt:lpstr>PowerPoint Presentation</vt:lpstr>
      <vt:lpstr>PowerPoint Presentation</vt:lpstr>
      <vt:lpstr>Adaptive Cruise Control- Block Diagram</vt:lpstr>
      <vt:lpstr>Adaptive Cruise Control- Block Diagram</vt:lpstr>
      <vt:lpstr>Sensors </vt:lpstr>
      <vt:lpstr>LiDAR</vt:lpstr>
      <vt:lpstr>Controller action</vt:lpstr>
      <vt:lpstr>Advantages Of ACC</vt:lpstr>
      <vt:lpstr>Disadvantages of ACC</vt:lpstr>
      <vt:lpstr>Future Scope</vt:lpstr>
      <vt:lpstr>PowerPoint Presentation</vt:lpstr>
      <vt:lpstr>Bump Detection- Block Diagram</vt:lpstr>
      <vt:lpstr>Components</vt:lpstr>
      <vt:lpstr>PowerPoint Presentation</vt:lpstr>
      <vt:lpstr>Bump Detection- phases</vt:lpstr>
      <vt:lpstr>Block Diagram OF Bump Detection </vt:lpstr>
      <vt:lpstr>Bump Detection Dataset </vt:lpstr>
      <vt:lpstr>Bump Detection- Model Selection</vt:lpstr>
      <vt:lpstr>Why Mobilenet SSD Model?</vt:lpstr>
      <vt:lpstr>Bump Detection- Distance Measurement</vt:lpstr>
      <vt:lpstr>Bump Detection- Distance Measurement </vt:lpstr>
      <vt:lpstr>Bump Detection- Distance Measurement </vt:lpstr>
      <vt:lpstr>Bump Detection- Distance Measurement </vt:lpstr>
      <vt:lpstr>Bump Detection- Distance Measurement</vt:lpstr>
      <vt:lpstr>Bump Detection- Distance Measurement</vt:lpstr>
      <vt:lpstr>Bump Detection- Distance Measurement</vt:lpstr>
      <vt:lpstr>Bump Detection- Distance Measurement</vt:lpstr>
      <vt:lpstr>Bump Detection- Distance Measurement</vt:lpstr>
      <vt:lpstr>Image recognition:</vt:lpstr>
      <vt:lpstr>Image recognition:</vt:lpstr>
      <vt:lpstr>YOLOv5:</vt:lpstr>
      <vt:lpstr>YOLOv5:</vt:lpstr>
      <vt:lpstr>PowerPoint Presentation</vt:lpstr>
      <vt:lpstr>Bump detection Using YOLOv5:</vt:lpstr>
      <vt:lpstr>PowerPoint Presentation</vt:lpstr>
      <vt:lpstr>Bump detection Using YOLOv5:</vt:lpstr>
      <vt:lpstr>PowerPoint Presentation</vt:lpstr>
      <vt:lpstr>PowerPoint Presentation</vt:lpstr>
      <vt:lpstr>Testing the trained model</vt:lpstr>
      <vt:lpstr>PowerPoint Presentation</vt:lpstr>
      <vt:lpstr>Introduction</vt:lpstr>
      <vt:lpstr>In this part we will discuss:</vt:lpstr>
      <vt:lpstr>Deep learning and neural network</vt:lpstr>
      <vt:lpstr>CNNS architecture </vt:lpstr>
      <vt:lpstr>CNNS architecture </vt:lpstr>
      <vt:lpstr>CNNS architecture </vt:lpstr>
      <vt:lpstr>CNNS architecture </vt:lpstr>
      <vt:lpstr>Object Detection</vt:lpstr>
      <vt:lpstr>Introduction To Traffic Sign Recognition In Intelligent </vt:lpstr>
      <vt:lpstr>Importance of AI model </vt:lpstr>
      <vt:lpstr>Object detector</vt:lpstr>
      <vt:lpstr>Some of AI model</vt:lpstr>
      <vt:lpstr>AI Models Overview</vt:lpstr>
      <vt:lpstr>Why we used this model</vt:lpstr>
      <vt:lpstr>Dataset Importance</vt:lpstr>
      <vt:lpstr>Dataset Selection Criteria</vt:lpstr>
      <vt:lpstr>Dataset Selection and Utilization</vt:lpstr>
      <vt:lpstr>Preprocessing Steps for Real-time Applications</vt:lpstr>
      <vt:lpstr>Alerts and Notifications</vt:lpstr>
      <vt:lpstr>Experimental Results</vt:lpstr>
      <vt:lpstr>Experimental Results</vt:lpstr>
      <vt:lpstr>Experimental Results</vt:lpstr>
      <vt:lpstr>Experimental Results</vt:lpstr>
      <vt:lpstr>Experimental Results</vt:lpstr>
      <vt:lpstr>Experimental Results</vt:lpstr>
      <vt:lpstr>Experimental Results</vt:lpstr>
      <vt:lpstr>Challenges In Traffic Sign Recognition</vt:lpstr>
      <vt:lpstr>Future  Enhancement</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Hanen Salah Eid Mohamed</dc:creator>
  <cp:lastModifiedBy>Hanen Salah Eid Mohamed</cp:lastModifiedBy>
  <cp:revision>19</cp:revision>
  <dcterms:created xsi:type="dcterms:W3CDTF">2024-02-13T20:54:33Z</dcterms:created>
  <dcterms:modified xsi:type="dcterms:W3CDTF">2024-02-17T05:27:33Z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0x0101006558C3B526C6884C99F3901B07E4969D</vt:lpwstr>
  </property>
</Properties>
</file>